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theme/theme3.xml" ContentType="application/vnd.openxmlformats-officedocument.theme+xml"/>
  <Override PartName="/ppt/slideLayouts/slideLayout8.xml" ContentType="application/vnd.openxmlformats-officedocument.presentationml.slideLayout+xml"/>
  <Override PartName="/ppt/theme/theme4.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5.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3" r:id="rId4"/>
    <p:sldMasterId id="2147483757" r:id="rId5"/>
    <p:sldMasterId id="2147483763" r:id="rId6"/>
    <p:sldMasterId id="2147483765" r:id="rId7"/>
    <p:sldMasterId id="2147483663" r:id="rId8"/>
    <p:sldMasterId id="2147483739" r:id="rId9"/>
  </p:sldMasterIdLst>
  <p:notesMasterIdLst>
    <p:notesMasterId r:id="rId16"/>
  </p:notesMasterIdLst>
  <p:handoutMasterIdLst>
    <p:handoutMasterId r:id="rId17"/>
  </p:handoutMasterIdLst>
  <p:sldIdLst>
    <p:sldId id="542" r:id="rId10"/>
    <p:sldId id="632" r:id="rId11"/>
    <p:sldId id="633" r:id="rId12"/>
    <p:sldId id="627" r:id="rId13"/>
    <p:sldId id="631" r:id="rId14"/>
    <p:sldId id="634" r:id="rId15"/>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CAD32F3-9A8F-BBAB-6DC6-D1C0E300C730}" name="Butler, Luke" initials="BL" userId="S::Luke.Butler@ercot.com::cace11a8-8eef-4699-982e-2334d57899db"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FB957"/>
    <a:srgbClr val="C6E0B4"/>
    <a:srgbClr val="CCDADF"/>
    <a:srgbClr val="E7EEF0"/>
    <a:srgbClr val="B364C1"/>
    <a:srgbClr val="00CE7D"/>
    <a:srgbClr val="FFFFFF"/>
    <a:srgbClr val="910258"/>
    <a:srgbClr val="1F8B9D"/>
    <a:srgbClr val="093C6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E6836F3-35C2-4B65-92D1-3F4E3F4BFE02}" v="4" dt="2024-04-25T22:16:16.838"/>
  </p1510:revLst>
</p1510:revInfo>
</file>

<file path=ppt/tableStyles.xml><?xml version="1.0" encoding="utf-8"?>
<a:tblStyleLst xmlns:a="http://schemas.openxmlformats.org/drawingml/2006/main" def="{93296810-A885-4BE3-A3E7-6D5BEEA58F35}">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032" autoAdjust="0"/>
    <p:restoredTop sz="85429" autoAdjust="0"/>
  </p:normalViewPr>
  <p:slideViewPr>
    <p:cSldViewPr snapToGrid="0">
      <p:cViewPr varScale="1">
        <p:scale>
          <a:sx n="111" d="100"/>
          <a:sy n="111" d="100"/>
        </p:scale>
        <p:origin x="1536" y="108"/>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4.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Master" Target="slideMasters/slideMaster4.xml"/><Relationship Id="rId12" Type="http://schemas.openxmlformats.org/officeDocument/2006/relationships/slide" Target="slides/slide3.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2.xml"/><Relationship Id="rId5" Type="http://schemas.openxmlformats.org/officeDocument/2006/relationships/slideMaster" Target="slideMasters/slideMaster2.xml"/><Relationship Id="rId15" Type="http://schemas.openxmlformats.org/officeDocument/2006/relationships/slide" Target="slides/slide6.xml"/><Relationship Id="rId23" Type="http://schemas.microsoft.com/office/2018/10/relationships/authors" Target="authors.xml"/><Relationship Id="rId10" Type="http://schemas.openxmlformats.org/officeDocument/2006/relationships/slide" Target="slides/slide1.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5.xml"/><Relationship Id="rId22" Type="http://schemas.microsoft.com/office/2015/10/relationships/revisionInfo" Target="revisionInfo.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2E11038-C648-4BF3-8167-6AE1FF3EFDF1}"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BA20C27A-FD2A-445A-A719-6C03AF8940F3}">
      <dgm:prSet phldrT="[Text]"/>
      <dgm:spPr>
        <a:solidFill>
          <a:srgbClr val="5B6770"/>
        </a:solidFill>
      </dgm:spPr>
      <dgm:t>
        <a:bodyPr/>
        <a:lstStyle/>
        <a:p>
          <a:r>
            <a:rPr lang="en-US"/>
            <a:t>Click to edit Master subtitle style</a:t>
          </a:r>
        </a:p>
      </dgm:t>
    </dgm:pt>
    <dgm:pt modelId="{70D27D20-9B5C-4ACA-A932-25F2CF915F48}" type="parTrans" cxnId="{A5351B5C-9190-4E1A-BDA3-BCFD1EA44514}">
      <dgm:prSet/>
      <dgm:spPr/>
      <dgm:t>
        <a:bodyPr/>
        <a:lstStyle/>
        <a:p>
          <a:endParaRPr lang="en-US"/>
        </a:p>
      </dgm:t>
    </dgm:pt>
    <dgm:pt modelId="{6F8B888A-19D7-43C8-BC5E-9BDE549DF313}" type="sibTrans" cxnId="{A5351B5C-9190-4E1A-BDA3-BCFD1EA44514}">
      <dgm:prSet/>
      <dgm:spPr/>
      <dgm:t>
        <a:bodyPr/>
        <a:lstStyle/>
        <a:p>
          <a:endParaRPr lang="en-US"/>
        </a:p>
      </dgm:t>
    </dgm:pt>
    <dgm:pt modelId="{E0CEC3AC-4F65-405E-9DD2-9D5A494B4AC7}">
      <dgm:prSet phldrT="[Text]"/>
      <dgm:spPr>
        <a:solidFill>
          <a:srgbClr val="00AEC7"/>
        </a:solidFill>
      </dgm:spPr>
      <dgm:t>
        <a:bodyPr/>
        <a:lstStyle/>
        <a:p>
          <a:r>
            <a:rPr lang="en-US"/>
            <a:t>Click to edit Master subtitle style</a:t>
          </a:r>
        </a:p>
      </dgm:t>
    </dgm:pt>
    <dgm:pt modelId="{EAB6D17A-4709-4A18-AFBB-0789B952020D}" type="parTrans" cxnId="{6C928428-284E-4E7D-9683-6F55F36228FB}">
      <dgm:prSet/>
      <dgm:spPr/>
      <dgm:t>
        <a:bodyPr/>
        <a:lstStyle/>
        <a:p>
          <a:endParaRPr lang="en-US"/>
        </a:p>
      </dgm:t>
    </dgm:pt>
    <dgm:pt modelId="{E80F0502-7CC7-44FF-B609-B9414F795B8A}" type="sibTrans" cxnId="{6C928428-284E-4E7D-9683-6F55F36228FB}">
      <dgm:prSet/>
      <dgm:spPr/>
      <dgm:t>
        <a:bodyPr/>
        <a:lstStyle/>
        <a:p>
          <a:endParaRPr lang="en-US"/>
        </a:p>
      </dgm:t>
    </dgm:pt>
    <dgm:pt modelId="{187606C4-A5C3-49B4-8A18-BB38CA4215D5}">
      <dgm:prSet phldrT="[Text]"/>
      <dgm:spPr>
        <a:solidFill>
          <a:srgbClr val="093C61"/>
        </a:solidFill>
      </dgm:spPr>
      <dgm:t>
        <a:bodyPr/>
        <a:lstStyle/>
        <a:p>
          <a:r>
            <a:rPr lang="en-US"/>
            <a:t>Click to edit Master subtitle style</a:t>
          </a:r>
        </a:p>
      </dgm:t>
    </dgm:pt>
    <dgm:pt modelId="{58AE02CB-D91D-41B6-A813-B4F035391B83}" type="parTrans" cxnId="{72D59750-5757-41CF-AF05-6C57B64FB7ED}">
      <dgm:prSet/>
      <dgm:spPr/>
      <dgm:t>
        <a:bodyPr/>
        <a:lstStyle/>
        <a:p>
          <a:endParaRPr lang="en-US"/>
        </a:p>
      </dgm:t>
    </dgm:pt>
    <dgm:pt modelId="{3CFCF34C-096A-4329-BCDD-0A8D1A075934}" type="sibTrans" cxnId="{72D59750-5757-41CF-AF05-6C57B64FB7ED}">
      <dgm:prSet/>
      <dgm:spPr/>
      <dgm:t>
        <a:bodyPr/>
        <a:lstStyle/>
        <a:p>
          <a:endParaRPr lang="en-US"/>
        </a:p>
      </dgm:t>
    </dgm:pt>
    <dgm:pt modelId="{075A3D39-E191-4C23-AF82-FED389D4714A}" type="pres">
      <dgm:prSet presAssocID="{32E11038-C648-4BF3-8167-6AE1FF3EFDF1}" presName="Name0" presStyleCnt="0">
        <dgm:presLayoutVars>
          <dgm:chMax val="7"/>
          <dgm:chPref val="7"/>
          <dgm:dir/>
        </dgm:presLayoutVars>
      </dgm:prSet>
      <dgm:spPr/>
    </dgm:pt>
    <dgm:pt modelId="{80725D32-2ED8-4B1F-81A2-9F7C840C4E0C}" type="pres">
      <dgm:prSet presAssocID="{32E11038-C648-4BF3-8167-6AE1FF3EFDF1}" presName="Name1" presStyleCnt="0"/>
      <dgm:spPr/>
    </dgm:pt>
    <dgm:pt modelId="{B6A82959-4BD9-4D99-A596-9C774D74AB1C}" type="pres">
      <dgm:prSet presAssocID="{32E11038-C648-4BF3-8167-6AE1FF3EFDF1}" presName="cycle" presStyleCnt="0"/>
      <dgm:spPr/>
    </dgm:pt>
    <dgm:pt modelId="{A2FCC776-BF52-47C4-92E4-17467F9AE6E1}" type="pres">
      <dgm:prSet presAssocID="{32E11038-C648-4BF3-8167-6AE1FF3EFDF1}" presName="srcNode" presStyleLbl="node1" presStyleIdx="0" presStyleCnt="3"/>
      <dgm:spPr/>
    </dgm:pt>
    <dgm:pt modelId="{6304DB4F-C21D-43CE-BC19-7FC9FE4143EB}" type="pres">
      <dgm:prSet presAssocID="{32E11038-C648-4BF3-8167-6AE1FF3EFDF1}" presName="conn" presStyleLbl="parChTrans1D2" presStyleIdx="0" presStyleCnt="1"/>
      <dgm:spPr/>
    </dgm:pt>
    <dgm:pt modelId="{0AC5C796-425F-48EC-9CE3-FF43A9E945D1}" type="pres">
      <dgm:prSet presAssocID="{32E11038-C648-4BF3-8167-6AE1FF3EFDF1}" presName="extraNode" presStyleLbl="node1" presStyleIdx="0" presStyleCnt="3"/>
      <dgm:spPr/>
    </dgm:pt>
    <dgm:pt modelId="{FEDB5C55-0F80-4976-AD26-0CEE89BEB7EA}" type="pres">
      <dgm:prSet presAssocID="{32E11038-C648-4BF3-8167-6AE1FF3EFDF1}" presName="dstNode" presStyleLbl="node1" presStyleIdx="0" presStyleCnt="3"/>
      <dgm:spPr/>
    </dgm:pt>
    <dgm:pt modelId="{89592E09-CC88-4904-BF5E-1629C8C5E634}" type="pres">
      <dgm:prSet presAssocID="{BA20C27A-FD2A-445A-A719-6C03AF8940F3}" presName="text_1" presStyleLbl="node1" presStyleIdx="0" presStyleCnt="3">
        <dgm:presLayoutVars>
          <dgm:bulletEnabled val="1"/>
        </dgm:presLayoutVars>
      </dgm:prSet>
      <dgm:spPr/>
    </dgm:pt>
    <dgm:pt modelId="{9A21976F-30D0-4847-9028-5756044BAAC3}" type="pres">
      <dgm:prSet presAssocID="{BA20C27A-FD2A-445A-A719-6C03AF8940F3}" presName="accent_1" presStyleCnt="0"/>
      <dgm:spPr/>
    </dgm:pt>
    <dgm:pt modelId="{36E4D279-9DCF-4996-B9DB-80023277EC34}" type="pres">
      <dgm:prSet presAssocID="{BA20C27A-FD2A-445A-A719-6C03AF8940F3}" presName="accentRepeatNode" presStyleLbl="solidFgAcc1" presStyleIdx="0" presStyleCnt="3"/>
      <dgm:spPr>
        <a:ln w="50800">
          <a:solidFill>
            <a:srgbClr val="5B6770"/>
          </a:solidFill>
        </a:ln>
      </dgm:spPr>
    </dgm:pt>
    <dgm:pt modelId="{FA8E3AD4-7354-43A8-B93D-74F840B6AEF6}" type="pres">
      <dgm:prSet presAssocID="{E0CEC3AC-4F65-405E-9DD2-9D5A494B4AC7}" presName="text_2" presStyleLbl="node1" presStyleIdx="1" presStyleCnt="3">
        <dgm:presLayoutVars>
          <dgm:bulletEnabled val="1"/>
        </dgm:presLayoutVars>
      </dgm:prSet>
      <dgm:spPr/>
    </dgm:pt>
    <dgm:pt modelId="{FDAFDD12-87AE-496F-A9BD-D8FA3C5C588E}" type="pres">
      <dgm:prSet presAssocID="{E0CEC3AC-4F65-405E-9DD2-9D5A494B4AC7}" presName="accent_2" presStyleCnt="0"/>
      <dgm:spPr/>
    </dgm:pt>
    <dgm:pt modelId="{CE0FEE12-C9DD-48AF-B095-635EAD24EB23}" type="pres">
      <dgm:prSet presAssocID="{E0CEC3AC-4F65-405E-9DD2-9D5A494B4AC7}" presName="accentRepeatNode" presStyleLbl="solidFgAcc1" presStyleIdx="1" presStyleCnt="3"/>
      <dgm:spPr>
        <a:ln w="50800">
          <a:solidFill>
            <a:srgbClr val="00AEC7"/>
          </a:solidFill>
        </a:ln>
      </dgm:spPr>
    </dgm:pt>
    <dgm:pt modelId="{30EB52CC-4F02-4C80-AAF8-62BFF5A038EA}" type="pres">
      <dgm:prSet presAssocID="{187606C4-A5C3-49B4-8A18-BB38CA4215D5}" presName="text_3" presStyleLbl="node1" presStyleIdx="2" presStyleCnt="3">
        <dgm:presLayoutVars>
          <dgm:bulletEnabled val="1"/>
        </dgm:presLayoutVars>
      </dgm:prSet>
      <dgm:spPr/>
    </dgm:pt>
    <dgm:pt modelId="{C8B76DD7-65EF-4958-B29D-8E09C2D14548}" type="pres">
      <dgm:prSet presAssocID="{187606C4-A5C3-49B4-8A18-BB38CA4215D5}" presName="accent_3" presStyleCnt="0"/>
      <dgm:spPr/>
    </dgm:pt>
    <dgm:pt modelId="{E96C1AF3-5332-4D40-8E92-7C851D843D9E}" type="pres">
      <dgm:prSet presAssocID="{187606C4-A5C3-49B4-8A18-BB38CA4215D5}" presName="accentRepeatNode" presStyleLbl="solidFgAcc1" presStyleIdx="2" presStyleCnt="3"/>
      <dgm:spPr>
        <a:ln w="50800">
          <a:solidFill>
            <a:srgbClr val="093C61"/>
          </a:solidFill>
        </a:ln>
      </dgm:spPr>
    </dgm:pt>
  </dgm:ptLst>
  <dgm:cxnLst>
    <dgm:cxn modelId="{6C928428-284E-4E7D-9683-6F55F36228FB}" srcId="{32E11038-C648-4BF3-8167-6AE1FF3EFDF1}" destId="{E0CEC3AC-4F65-405E-9DD2-9D5A494B4AC7}" srcOrd="1" destOrd="0" parTransId="{EAB6D17A-4709-4A18-AFBB-0789B952020D}" sibTransId="{E80F0502-7CC7-44FF-B609-B9414F795B8A}"/>
    <dgm:cxn modelId="{57C00C33-A140-4336-BF90-35942F94805A}" type="presOf" srcId="{187606C4-A5C3-49B4-8A18-BB38CA4215D5}" destId="{30EB52CC-4F02-4C80-AAF8-62BFF5A038EA}" srcOrd="0" destOrd="0" presId="urn:microsoft.com/office/officeart/2008/layout/VerticalCurvedList"/>
    <dgm:cxn modelId="{A5351B5C-9190-4E1A-BDA3-BCFD1EA44514}" srcId="{32E11038-C648-4BF3-8167-6AE1FF3EFDF1}" destId="{BA20C27A-FD2A-445A-A719-6C03AF8940F3}" srcOrd="0" destOrd="0" parTransId="{70D27D20-9B5C-4ACA-A932-25F2CF915F48}" sibTransId="{6F8B888A-19D7-43C8-BC5E-9BDE549DF313}"/>
    <dgm:cxn modelId="{53883844-14BD-4351-A151-F1F21DB11AA2}" type="presOf" srcId="{E0CEC3AC-4F65-405E-9DD2-9D5A494B4AC7}" destId="{FA8E3AD4-7354-43A8-B93D-74F840B6AEF6}" srcOrd="0" destOrd="0" presId="urn:microsoft.com/office/officeart/2008/layout/VerticalCurvedList"/>
    <dgm:cxn modelId="{72D59750-5757-41CF-AF05-6C57B64FB7ED}" srcId="{32E11038-C648-4BF3-8167-6AE1FF3EFDF1}" destId="{187606C4-A5C3-49B4-8A18-BB38CA4215D5}" srcOrd="2" destOrd="0" parTransId="{58AE02CB-D91D-41B6-A813-B4F035391B83}" sibTransId="{3CFCF34C-096A-4329-BCDD-0A8D1A075934}"/>
    <dgm:cxn modelId="{EBE72F74-33D1-4060-A3B4-F3A60F68D2DE}" type="presOf" srcId="{BA20C27A-FD2A-445A-A719-6C03AF8940F3}" destId="{89592E09-CC88-4904-BF5E-1629C8C5E634}" srcOrd="0" destOrd="0" presId="urn:microsoft.com/office/officeart/2008/layout/VerticalCurvedList"/>
    <dgm:cxn modelId="{44A009B9-4C6E-4056-A237-21B77C751944}" type="presOf" srcId="{32E11038-C648-4BF3-8167-6AE1FF3EFDF1}" destId="{075A3D39-E191-4C23-AF82-FED389D4714A}" srcOrd="0" destOrd="0" presId="urn:microsoft.com/office/officeart/2008/layout/VerticalCurvedList"/>
    <dgm:cxn modelId="{C12810DE-047C-44F0-893C-5DBF7D150250}" type="presOf" srcId="{6F8B888A-19D7-43C8-BC5E-9BDE549DF313}" destId="{6304DB4F-C21D-43CE-BC19-7FC9FE4143EB}" srcOrd="0" destOrd="0" presId="urn:microsoft.com/office/officeart/2008/layout/VerticalCurvedList"/>
    <dgm:cxn modelId="{C8DF18D6-9728-4B9E-8416-9844D37BED16}" type="presParOf" srcId="{075A3D39-E191-4C23-AF82-FED389D4714A}" destId="{80725D32-2ED8-4B1F-81A2-9F7C840C4E0C}" srcOrd="0" destOrd="0" presId="urn:microsoft.com/office/officeart/2008/layout/VerticalCurvedList"/>
    <dgm:cxn modelId="{E35D8989-C4EB-4877-88F9-278C7A5D79BE}" type="presParOf" srcId="{80725D32-2ED8-4B1F-81A2-9F7C840C4E0C}" destId="{B6A82959-4BD9-4D99-A596-9C774D74AB1C}" srcOrd="0" destOrd="0" presId="urn:microsoft.com/office/officeart/2008/layout/VerticalCurvedList"/>
    <dgm:cxn modelId="{2E10BBB5-BB5F-4213-81D6-299D4ED932F9}" type="presParOf" srcId="{B6A82959-4BD9-4D99-A596-9C774D74AB1C}" destId="{A2FCC776-BF52-47C4-92E4-17467F9AE6E1}" srcOrd="0" destOrd="0" presId="urn:microsoft.com/office/officeart/2008/layout/VerticalCurvedList"/>
    <dgm:cxn modelId="{5B23B201-EE0E-41FD-994F-D36FF4AEDA82}" type="presParOf" srcId="{B6A82959-4BD9-4D99-A596-9C774D74AB1C}" destId="{6304DB4F-C21D-43CE-BC19-7FC9FE4143EB}" srcOrd="1" destOrd="0" presId="urn:microsoft.com/office/officeart/2008/layout/VerticalCurvedList"/>
    <dgm:cxn modelId="{44830F56-0B6E-4957-B591-535E7C4AE88E}" type="presParOf" srcId="{B6A82959-4BD9-4D99-A596-9C774D74AB1C}" destId="{0AC5C796-425F-48EC-9CE3-FF43A9E945D1}" srcOrd="2" destOrd="0" presId="urn:microsoft.com/office/officeart/2008/layout/VerticalCurvedList"/>
    <dgm:cxn modelId="{B512C53B-041E-4F05-874B-6C14137472B2}" type="presParOf" srcId="{B6A82959-4BD9-4D99-A596-9C774D74AB1C}" destId="{FEDB5C55-0F80-4976-AD26-0CEE89BEB7EA}" srcOrd="3" destOrd="0" presId="urn:microsoft.com/office/officeart/2008/layout/VerticalCurvedList"/>
    <dgm:cxn modelId="{B5267D50-E7E0-4BB1-BFA8-A827CCA77309}" type="presParOf" srcId="{80725D32-2ED8-4B1F-81A2-9F7C840C4E0C}" destId="{89592E09-CC88-4904-BF5E-1629C8C5E634}" srcOrd="1" destOrd="0" presId="urn:microsoft.com/office/officeart/2008/layout/VerticalCurvedList"/>
    <dgm:cxn modelId="{B277B9AB-1A22-46B8-AB75-EA271659F9A9}" type="presParOf" srcId="{80725D32-2ED8-4B1F-81A2-9F7C840C4E0C}" destId="{9A21976F-30D0-4847-9028-5756044BAAC3}" srcOrd="2" destOrd="0" presId="urn:microsoft.com/office/officeart/2008/layout/VerticalCurvedList"/>
    <dgm:cxn modelId="{F63A9C37-6ADA-42F7-9567-B5030E7619A5}" type="presParOf" srcId="{9A21976F-30D0-4847-9028-5756044BAAC3}" destId="{36E4D279-9DCF-4996-B9DB-80023277EC34}" srcOrd="0" destOrd="0" presId="urn:microsoft.com/office/officeart/2008/layout/VerticalCurvedList"/>
    <dgm:cxn modelId="{F0AF24C9-085E-4E7F-84AF-44BDBD83C8D6}" type="presParOf" srcId="{80725D32-2ED8-4B1F-81A2-9F7C840C4E0C}" destId="{FA8E3AD4-7354-43A8-B93D-74F840B6AEF6}" srcOrd="3" destOrd="0" presId="urn:microsoft.com/office/officeart/2008/layout/VerticalCurvedList"/>
    <dgm:cxn modelId="{53C3BAA1-3CEB-4E9B-B244-D18A0E21044B}" type="presParOf" srcId="{80725D32-2ED8-4B1F-81A2-9F7C840C4E0C}" destId="{FDAFDD12-87AE-496F-A9BD-D8FA3C5C588E}" srcOrd="4" destOrd="0" presId="urn:microsoft.com/office/officeart/2008/layout/VerticalCurvedList"/>
    <dgm:cxn modelId="{D9AAB689-C278-446B-B50B-F0121693A922}" type="presParOf" srcId="{FDAFDD12-87AE-496F-A9BD-D8FA3C5C588E}" destId="{CE0FEE12-C9DD-48AF-B095-635EAD24EB23}" srcOrd="0" destOrd="0" presId="urn:microsoft.com/office/officeart/2008/layout/VerticalCurvedList"/>
    <dgm:cxn modelId="{6BE5BE6F-02B9-4318-9BB9-B7CD1051F0D2}" type="presParOf" srcId="{80725D32-2ED8-4B1F-81A2-9F7C840C4E0C}" destId="{30EB52CC-4F02-4C80-AAF8-62BFF5A038EA}" srcOrd="5" destOrd="0" presId="urn:microsoft.com/office/officeart/2008/layout/VerticalCurvedList"/>
    <dgm:cxn modelId="{37A2E405-9B83-4313-96A7-0A679F777B18}" type="presParOf" srcId="{80725D32-2ED8-4B1F-81A2-9F7C840C4E0C}" destId="{C8B76DD7-65EF-4958-B29D-8E09C2D14548}" srcOrd="6" destOrd="0" presId="urn:microsoft.com/office/officeart/2008/layout/VerticalCurvedList"/>
    <dgm:cxn modelId="{BA1CF7BF-1B96-48C4-ADB0-9317E5BC7454}" type="presParOf" srcId="{C8B76DD7-65EF-4958-B29D-8E09C2D14548}" destId="{E96C1AF3-5332-4D40-8E92-7C851D843D9E}"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04DB4F-C21D-43CE-BC19-7FC9FE4143EB}">
      <dsp:nvSpPr>
        <dsp:cNvPr id="0" name=""/>
        <dsp:cNvSpPr/>
      </dsp:nvSpPr>
      <dsp:spPr>
        <a:xfrm>
          <a:off x="-6201673" y="-949060"/>
          <a:ext cx="7384521" cy="7384521"/>
        </a:xfrm>
        <a:prstGeom prst="blockArc">
          <a:avLst>
            <a:gd name="adj1" fmla="val 18900000"/>
            <a:gd name="adj2" fmla="val 2700000"/>
            <a:gd name="adj3" fmla="val 293"/>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9592E09-CC88-4904-BF5E-1629C8C5E634}">
      <dsp:nvSpPr>
        <dsp:cNvPr id="0" name=""/>
        <dsp:cNvSpPr/>
      </dsp:nvSpPr>
      <dsp:spPr>
        <a:xfrm>
          <a:off x="761512" y="548640"/>
          <a:ext cx="7697175" cy="1097280"/>
        </a:xfrm>
        <a:prstGeom prst="rect">
          <a:avLst/>
        </a:prstGeom>
        <a:solidFill>
          <a:srgbClr val="5B677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0966" tIns="86360" rIns="86360" bIns="86360" numCol="1" spcCol="1270" anchor="ctr" anchorCtr="0">
          <a:noAutofit/>
        </a:bodyPr>
        <a:lstStyle/>
        <a:p>
          <a:pPr marL="0" lvl="0" indent="0" algn="l" defTabSz="1511300">
            <a:lnSpc>
              <a:spcPct val="90000"/>
            </a:lnSpc>
            <a:spcBef>
              <a:spcPct val="0"/>
            </a:spcBef>
            <a:spcAft>
              <a:spcPct val="35000"/>
            </a:spcAft>
            <a:buNone/>
          </a:pPr>
          <a:r>
            <a:rPr lang="en-US" sz="3400" kern="1200"/>
            <a:t>Click to edit Master subtitle style</a:t>
          </a:r>
        </a:p>
      </dsp:txBody>
      <dsp:txXfrm>
        <a:off x="761512" y="548640"/>
        <a:ext cx="7697175" cy="1097280"/>
      </dsp:txXfrm>
    </dsp:sp>
    <dsp:sp modelId="{36E4D279-9DCF-4996-B9DB-80023277EC34}">
      <dsp:nvSpPr>
        <dsp:cNvPr id="0" name=""/>
        <dsp:cNvSpPr/>
      </dsp:nvSpPr>
      <dsp:spPr>
        <a:xfrm>
          <a:off x="75712" y="411480"/>
          <a:ext cx="1371600" cy="1371600"/>
        </a:xfrm>
        <a:prstGeom prst="ellipse">
          <a:avLst/>
        </a:prstGeom>
        <a:solidFill>
          <a:schemeClr val="lt1">
            <a:hueOff val="0"/>
            <a:satOff val="0"/>
            <a:lumOff val="0"/>
            <a:alphaOff val="0"/>
          </a:schemeClr>
        </a:solidFill>
        <a:ln w="50800" cap="flat" cmpd="sng" algn="ctr">
          <a:solidFill>
            <a:srgbClr val="5B6770"/>
          </a:solidFill>
          <a:prstDash val="solid"/>
        </a:ln>
        <a:effectLst/>
      </dsp:spPr>
      <dsp:style>
        <a:lnRef idx="2">
          <a:scrgbClr r="0" g="0" b="0"/>
        </a:lnRef>
        <a:fillRef idx="1">
          <a:scrgbClr r="0" g="0" b="0"/>
        </a:fillRef>
        <a:effectRef idx="0">
          <a:scrgbClr r="0" g="0" b="0"/>
        </a:effectRef>
        <a:fontRef idx="minor"/>
      </dsp:style>
    </dsp:sp>
    <dsp:sp modelId="{FA8E3AD4-7354-43A8-B93D-74F840B6AEF6}">
      <dsp:nvSpPr>
        <dsp:cNvPr id="0" name=""/>
        <dsp:cNvSpPr/>
      </dsp:nvSpPr>
      <dsp:spPr>
        <a:xfrm>
          <a:off x="1160373" y="2194560"/>
          <a:ext cx="7298314" cy="1097280"/>
        </a:xfrm>
        <a:prstGeom prst="rect">
          <a:avLst/>
        </a:prstGeom>
        <a:solidFill>
          <a:srgbClr val="00AEC7"/>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0966" tIns="86360" rIns="86360" bIns="86360" numCol="1" spcCol="1270" anchor="ctr" anchorCtr="0">
          <a:noAutofit/>
        </a:bodyPr>
        <a:lstStyle/>
        <a:p>
          <a:pPr marL="0" lvl="0" indent="0" algn="l" defTabSz="1511300">
            <a:lnSpc>
              <a:spcPct val="90000"/>
            </a:lnSpc>
            <a:spcBef>
              <a:spcPct val="0"/>
            </a:spcBef>
            <a:spcAft>
              <a:spcPct val="35000"/>
            </a:spcAft>
            <a:buNone/>
          </a:pPr>
          <a:r>
            <a:rPr lang="en-US" sz="3400" kern="1200"/>
            <a:t>Click to edit Master subtitle style</a:t>
          </a:r>
        </a:p>
      </dsp:txBody>
      <dsp:txXfrm>
        <a:off x="1160373" y="2194560"/>
        <a:ext cx="7298314" cy="1097280"/>
      </dsp:txXfrm>
    </dsp:sp>
    <dsp:sp modelId="{CE0FEE12-C9DD-48AF-B095-635EAD24EB23}">
      <dsp:nvSpPr>
        <dsp:cNvPr id="0" name=""/>
        <dsp:cNvSpPr/>
      </dsp:nvSpPr>
      <dsp:spPr>
        <a:xfrm>
          <a:off x="474573" y="2057400"/>
          <a:ext cx="1371600" cy="1371600"/>
        </a:xfrm>
        <a:prstGeom prst="ellipse">
          <a:avLst/>
        </a:prstGeom>
        <a:solidFill>
          <a:schemeClr val="lt1">
            <a:hueOff val="0"/>
            <a:satOff val="0"/>
            <a:lumOff val="0"/>
            <a:alphaOff val="0"/>
          </a:schemeClr>
        </a:solidFill>
        <a:ln w="50800" cap="flat" cmpd="sng" algn="ctr">
          <a:solidFill>
            <a:srgbClr val="00AEC7"/>
          </a:solidFill>
          <a:prstDash val="solid"/>
        </a:ln>
        <a:effectLst/>
      </dsp:spPr>
      <dsp:style>
        <a:lnRef idx="2">
          <a:scrgbClr r="0" g="0" b="0"/>
        </a:lnRef>
        <a:fillRef idx="1">
          <a:scrgbClr r="0" g="0" b="0"/>
        </a:fillRef>
        <a:effectRef idx="0">
          <a:scrgbClr r="0" g="0" b="0"/>
        </a:effectRef>
        <a:fontRef idx="minor"/>
      </dsp:style>
    </dsp:sp>
    <dsp:sp modelId="{30EB52CC-4F02-4C80-AAF8-62BFF5A038EA}">
      <dsp:nvSpPr>
        <dsp:cNvPr id="0" name=""/>
        <dsp:cNvSpPr/>
      </dsp:nvSpPr>
      <dsp:spPr>
        <a:xfrm>
          <a:off x="761512" y="3840480"/>
          <a:ext cx="7697175" cy="1097280"/>
        </a:xfrm>
        <a:prstGeom prst="rect">
          <a:avLst/>
        </a:prstGeom>
        <a:solidFill>
          <a:srgbClr val="093C6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0966" tIns="86360" rIns="86360" bIns="86360" numCol="1" spcCol="1270" anchor="ctr" anchorCtr="0">
          <a:noAutofit/>
        </a:bodyPr>
        <a:lstStyle/>
        <a:p>
          <a:pPr marL="0" lvl="0" indent="0" algn="l" defTabSz="1511300">
            <a:lnSpc>
              <a:spcPct val="90000"/>
            </a:lnSpc>
            <a:spcBef>
              <a:spcPct val="0"/>
            </a:spcBef>
            <a:spcAft>
              <a:spcPct val="35000"/>
            </a:spcAft>
            <a:buNone/>
          </a:pPr>
          <a:r>
            <a:rPr lang="en-US" sz="3400" kern="1200"/>
            <a:t>Click to edit Master subtitle style</a:t>
          </a:r>
        </a:p>
      </dsp:txBody>
      <dsp:txXfrm>
        <a:off x="761512" y="3840480"/>
        <a:ext cx="7697175" cy="1097280"/>
      </dsp:txXfrm>
    </dsp:sp>
    <dsp:sp modelId="{E96C1AF3-5332-4D40-8E92-7C851D843D9E}">
      <dsp:nvSpPr>
        <dsp:cNvPr id="0" name=""/>
        <dsp:cNvSpPr/>
      </dsp:nvSpPr>
      <dsp:spPr>
        <a:xfrm>
          <a:off x="75712" y="3703320"/>
          <a:ext cx="1371600" cy="1371600"/>
        </a:xfrm>
        <a:prstGeom prst="ellipse">
          <a:avLst/>
        </a:prstGeom>
        <a:solidFill>
          <a:schemeClr val="lt1">
            <a:hueOff val="0"/>
            <a:satOff val="0"/>
            <a:lumOff val="0"/>
            <a:alphaOff val="0"/>
          </a:schemeClr>
        </a:solidFill>
        <a:ln w="50800" cap="flat" cmpd="sng" algn="ctr">
          <a:solidFill>
            <a:srgbClr val="093C61"/>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5/2/2024</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5/2/2024</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62AC51D-6DAA-4455-8EA7-D54B64909A85}" type="slidenum">
              <a:rPr lang="en-US" smtClean="0"/>
              <a:t>1</a:t>
            </a:fld>
            <a:endParaRPr lang="en-US"/>
          </a:p>
        </p:txBody>
      </p:sp>
    </p:spTree>
    <p:extLst>
      <p:ext uri="{BB962C8B-B14F-4D97-AF65-F5344CB8AC3E}">
        <p14:creationId xmlns:p14="http://schemas.microsoft.com/office/powerpoint/2010/main" val="15671517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21555000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41851405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7954999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Master" Target="../slideMasters/slideMaster5.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145377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438404"/>
            <a:ext cx="8005618" cy="1470025"/>
          </a:xfrm>
          <a:prstGeom prst="rect">
            <a:avLst/>
          </a:prstGeom>
        </p:spPr>
        <p:txBody>
          <a:bodyPr/>
          <a:lstStyle>
            <a:lvl1pPr>
              <a:defRPr b="1">
                <a:solidFill>
                  <a:schemeClr val="accent1"/>
                </a:solidFill>
              </a:defRPr>
            </a:lvl1pPr>
          </a:lstStyle>
          <a:p>
            <a:r>
              <a:rPr lang="en-US"/>
              <a:t>Click to edit Master title style</a:t>
            </a: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id="{F5AF8914-EDD3-FC49-4CAF-D7AFEA0598A5}"/>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58552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endParaRPr lang="en-US">
              <a:solidFill>
                <a:prstClr val="black">
                  <a:tint val="75000"/>
                </a:prstClr>
              </a:solidFill>
            </a:endParaRP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a:extLst>
              <a:ext uri="{FF2B5EF4-FFF2-40B4-BE49-F238E27FC236}">
                <a16:creationId xmlns:a16="http://schemas.microsoft.com/office/drawing/2014/main" id="{2F5400B3-30FC-250E-0E40-F769CD495FA7}"/>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7187205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3" name="Content Placeholder 2"/>
          <p:cNvSpPr>
            <a:spLocks noGrp="1"/>
          </p:cNvSpPr>
          <p:nvPr>
            <p:ph idx="1"/>
          </p:nvPr>
        </p:nvSpPr>
        <p:spPr>
          <a:xfrm>
            <a:off x="304800" y="762001"/>
            <a:ext cx="8534400" cy="5280822"/>
          </a:xfrm>
          <a:prstGeom prst="rect">
            <a:avLst/>
          </a:prstGeom>
        </p:spPr>
        <p:txBody>
          <a:bodyPr lIns="274320" tIns="274320" rIns="274320" bIns="274320"/>
          <a:lstStyle>
            <a:lvl1pPr>
              <a:defRPr sz="2000" b="0">
                <a:solidFill>
                  <a:schemeClr val="tx1"/>
                </a:solidFill>
              </a:defRPr>
            </a:lvl1pPr>
            <a:lvl2pPr>
              <a:defRPr sz="1800">
                <a:solidFill>
                  <a:srgbClr val="5B6770"/>
                </a:solidFill>
              </a:defRPr>
            </a:lvl2pPr>
            <a:lvl3pPr>
              <a:defRPr sz="1600">
                <a:solidFill>
                  <a:srgbClr val="5B6770"/>
                </a:solidFill>
              </a:defRPr>
            </a:lvl3pPr>
            <a:lvl4pPr>
              <a:defRPr sz="1400">
                <a:solidFill>
                  <a:srgbClr val="5B6770"/>
                </a:solidFill>
              </a:defRPr>
            </a:lvl4pPr>
            <a:lvl5pPr>
              <a:defRPr sz="1200">
                <a:solidFill>
                  <a:srgbClr val="5B677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endParaRPr lang="en-US">
              <a:solidFill>
                <a:prstClr val="black">
                  <a:tint val="75000"/>
                </a:prstClr>
              </a:solidFill>
            </a:endParaRP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6" name="Slide Number Placeholder 5">
            <a:extLst>
              <a:ext uri="{FF2B5EF4-FFF2-40B4-BE49-F238E27FC236}">
                <a16:creationId xmlns:a16="http://schemas.microsoft.com/office/drawing/2014/main" id="{915271C7-351C-6A53-1BD1-4B6987F11FC7}"/>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9311178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mparison (Gray Title)">
    <p:spTree>
      <p:nvGrpSpPr>
        <p:cNvPr id="1" name=""/>
        <p:cNvGrpSpPr/>
        <p:nvPr/>
      </p:nvGrpSpPr>
      <p:grpSpPr>
        <a:xfrm>
          <a:off x="0" y="0"/>
          <a:ext cx="0" cy="0"/>
          <a:chOff x="0" y="0"/>
          <a:chExt cx="0" cy="0"/>
        </a:xfrm>
      </p:grpSpPr>
      <p:sp>
        <p:nvSpPr>
          <p:cNvPr id="4" name="Content Placeholder 2"/>
          <p:cNvSpPr>
            <a:spLocks noGrp="1"/>
          </p:cNvSpPr>
          <p:nvPr>
            <p:ph idx="1"/>
          </p:nvPr>
        </p:nvSpPr>
        <p:spPr>
          <a:xfrm>
            <a:off x="304800" y="762000"/>
            <a:ext cx="5181600" cy="5410200"/>
          </a:xfrm>
          <a:prstGeom prst="rect">
            <a:avLst/>
          </a:prstGeom>
        </p:spPr>
        <p:txBody>
          <a:bodyPr lIns="274320" tIns="274320" rIns="274320" bIns="274320"/>
          <a:lstStyle>
            <a:lvl1pPr marL="0" indent="0">
              <a:buNone/>
              <a:defRPr sz="2000" b="0">
                <a:solidFill>
                  <a:schemeClr val="tx1"/>
                </a:solidFill>
                <a:latin typeface="+mj-lt"/>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2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Content Placeholder 2">
            <a:extLst>
              <a:ext uri="{FF2B5EF4-FFF2-40B4-BE49-F238E27FC236}">
                <a16:creationId xmlns:a16="http://schemas.microsoft.com/office/drawing/2014/main" id="{A08BA54D-6CCD-C3E8-6751-1276B8364E6C}"/>
              </a:ext>
            </a:extLst>
          </p:cNvPr>
          <p:cNvSpPr>
            <a:spLocks noGrp="1"/>
          </p:cNvSpPr>
          <p:nvPr>
            <p:ph idx="10"/>
          </p:nvPr>
        </p:nvSpPr>
        <p:spPr>
          <a:xfrm>
            <a:off x="5486400" y="0"/>
            <a:ext cx="3657600" cy="6464808"/>
          </a:xfrm>
          <a:prstGeom prst="rect">
            <a:avLst/>
          </a:prstGeom>
          <a:solidFill>
            <a:srgbClr val="E6EBF0"/>
          </a:solidFill>
        </p:spPr>
        <p:txBody>
          <a:bodyPr lIns="274320" tIns="1051560" rIns="274320" bIns="731520"/>
          <a:lstStyle>
            <a:lvl1pPr marL="0" indent="0">
              <a:buNone/>
              <a:defRPr sz="2000" b="0">
                <a:solidFill>
                  <a:schemeClr val="tx1"/>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2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Title 1">
            <a:extLst>
              <a:ext uri="{FF2B5EF4-FFF2-40B4-BE49-F238E27FC236}">
                <a16:creationId xmlns:a16="http://schemas.microsoft.com/office/drawing/2014/main" id="{4CC83710-C64D-1BD2-447D-28FF58823C70}"/>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08FF9252-B1FC-9936-53BB-BEE6DD5CEFBE}"/>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060D07C2-2A38-B953-E52E-4EBD6A8D19A2}"/>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8" name="Footer Placeholder 4">
            <a:extLst>
              <a:ext uri="{FF2B5EF4-FFF2-40B4-BE49-F238E27FC236}">
                <a16:creationId xmlns:a16="http://schemas.microsoft.com/office/drawing/2014/main" id="{0DBED4E2-E7A2-AE66-639C-4EE96FC0655C}"/>
              </a:ext>
            </a:extLst>
          </p:cNvPr>
          <p:cNvSpPr>
            <a:spLocks noGrp="1"/>
          </p:cNvSpPr>
          <p:nvPr>
            <p:ph type="ftr" sz="quarter" idx="11"/>
          </p:nvPr>
        </p:nvSpPr>
        <p:spPr>
          <a:xfrm>
            <a:off x="2743200" y="6553200"/>
            <a:ext cx="4038600" cy="228600"/>
          </a:xfrm>
        </p:spPr>
        <p:txBody>
          <a:bodyPr/>
          <a:lstStyle/>
          <a:p>
            <a:endParaRPr lang="en-US">
              <a:solidFill>
                <a:prstClr val="black">
                  <a:tint val="75000"/>
                </a:prstClr>
              </a:solidFill>
            </a:endParaRPr>
          </a:p>
        </p:txBody>
      </p:sp>
      <p:sp>
        <p:nvSpPr>
          <p:cNvPr id="9" name="Slide Number Placeholder 5">
            <a:extLst>
              <a:ext uri="{FF2B5EF4-FFF2-40B4-BE49-F238E27FC236}">
                <a16:creationId xmlns:a16="http://schemas.microsoft.com/office/drawing/2014/main" id="{78926B97-2A6D-A2E6-33E5-91F5C2A6F7BE}"/>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1833229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mparison (Blue Title)">
    <p:spTree>
      <p:nvGrpSpPr>
        <p:cNvPr id="1" name=""/>
        <p:cNvGrpSpPr/>
        <p:nvPr/>
      </p:nvGrpSpPr>
      <p:grpSpPr>
        <a:xfrm>
          <a:off x="0" y="0"/>
          <a:ext cx="0" cy="0"/>
          <a:chOff x="0" y="0"/>
          <a:chExt cx="0" cy="0"/>
        </a:xfrm>
      </p:grpSpPr>
      <p:sp>
        <p:nvSpPr>
          <p:cNvPr id="9" name="Content Placeholder 2">
            <a:extLst>
              <a:ext uri="{FF2B5EF4-FFF2-40B4-BE49-F238E27FC236}">
                <a16:creationId xmlns:a16="http://schemas.microsoft.com/office/drawing/2014/main" id="{E560A137-FB98-0536-3809-C26CC3FAD502}"/>
              </a:ext>
            </a:extLst>
          </p:cNvPr>
          <p:cNvSpPr>
            <a:spLocks noGrp="1"/>
          </p:cNvSpPr>
          <p:nvPr>
            <p:ph idx="1"/>
          </p:nvPr>
        </p:nvSpPr>
        <p:spPr>
          <a:xfrm>
            <a:off x="304800" y="762000"/>
            <a:ext cx="5181600" cy="5410200"/>
          </a:xfrm>
          <a:prstGeom prst="rect">
            <a:avLst/>
          </a:prstGeom>
        </p:spPr>
        <p:txBody>
          <a:bodyPr lIns="274320" tIns="274320" rIns="274320" bIns="274320"/>
          <a:lstStyle>
            <a:lvl1pPr marL="0" indent="0">
              <a:buNone/>
              <a:defRPr sz="2000" b="0">
                <a:solidFill>
                  <a:schemeClr val="tx1"/>
                </a:solidFill>
                <a:latin typeface="+mj-lt"/>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2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2">
            <a:extLst>
              <a:ext uri="{FF2B5EF4-FFF2-40B4-BE49-F238E27FC236}">
                <a16:creationId xmlns:a16="http://schemas.microsoft.com/office/drawing/2014/main" id="{15AB1D34-51BB-4778-251A-21036E98CE5C}"/>
              </a:ext>
            </a:extLst>
          </p:cNvPr>
          <p:cNvSpPr>
            <a:spLocks noGrp="1"/>
          </p:cNvSpPr>
          <p:nvPr>
            <p:ph idx="10"/>
          </p:nvPr>
        </p:nvSpPr>
        <p:spPr>
          <a:xfrm>
            <a:off x="5486400" y="0"/>
            <a:ext cx="3657600" cy="6464808"/>
          </a:xfrm>
          <a:prstGeom prst="rect">
            <a:avLst/>
          </a:prstGeom>
          <a:solidFill>
            <a:srgbClr val="E6EBF0"/>
          </a:solidFill>
        </p:spPr>
        <p:txBody>
          <a:bodyPr lIns="274320" tIns="1051560" rIns="274320" bIns="731520"/>
          <a:lstStyle>
            <a:lvl1pPr marL="0" indent="0">
              <a:buNone/>
              <a:defRPr sz="2000" b="0">
                <a:solidFill>
                  <a:schemeClr val="accent1"/>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2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Title 1">
            <a:extLst>
              <a:ext uri="{FF2B5EF4-FFF2-40B4-BE49-F238E27FC236}">
                <a16:creationId xmlns:a16="http://schemas.microsoft.com/office/drawing/2014/main" id="{796BAD60-5C45-1A72-0429-2EA7A0968D40}"/>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7A60EBBE-A2F2-20F7-8FB9-432D577E3F22}"/>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130BE998-F70B-DF4E-4F08-F7692DA494DE}"/>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2" name="Footer Placeholder 4">
            <a:extLst>
              <a:ext uri="{FF2B5EF4-FFF2-40B4-BE49-F238E27FC236}">
                <a16:creationId xmlns:a16="http://schemas.microsoft.com/office/drawing/2014/main" id="{9EA07743-71C9-2937-9D4F-786590E1067C}"/>
              </a:ext>
            </a:extLst>
          </p:cNvPr>
          <p:cNvSpPr>
            <a:spLocks noGrp="1"/>
          </p:cNvSpPr>
          <p:nvPr>
            <p:ph type="ftr" sz="quarter" idx="11"/>
          </p:nvPr>
        </p:nvSpPr>
        <p:spPr>
          <a:xfrm>
            <a:off x="2743200" y="6553200"/>
            <a:ext cx="4038600" cy="228600"/>
          </a:xfrm>
        </p:spPr>
        <p:txBody>
          <a:bodyPr/>
          <a:lstStyle/>
          <a:p>
            <a:endParaRPr lang="en-US">
              <a:solidFill>
                <a:prstClr val="black">
                  <a:tint val="75000"/>
                </a:prstClr>
              </a:solidFill>
            </a:endParaRPr>
          </a:p>
        </p:txBody>
      </p:sp>
      <p:sp>
        <p:nvSpPr>
          <p:cNvPr id="13" name="Slide Number Placeholder 5">
            <a:extLst>
              <a:ext uri="{FF2B5EF4-FFF2-40B4-BE49-F238E27FC236}">
                <a16:creationId xmlns:a16="http://schemas.microsoft.com/office/drawing/2014/main" id="{FC980251-D77A-C3CE-5889-2579FFB6AC5C}"/>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5283138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ent with Caption (Gray Titl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1A0D26C4-F0B9-8786-63BA-3230F0D9EE58}"/>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002746A8-CEB7-DA32-2E46-4CD875A53BEE}"/>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5B6770"/>
              </a:solidFill>
            </a:endParaRPr>
          </a:p>
        </p:txBody>
      </p:sp>
      <p:cxnSp>
        <p:nvCxnSpPr>
          <p:cNvPr id="6" name="Straight Connector 5">
            <a:extLst>
              <a:ext uri="{FF2B5EF4-FFF2-40B4-BE49-F238E27FC236}">
                <a16:creationId xmlns:a16="http://schemas.microsoft.com/office/drawing/2014/main" id="{D81F622A-1E5B-9C1F-4B89-952F231997D8}"/>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Content Placeholder 2">
            <a:extLst>
              <a:ext uri="{FF2B5EF4-FFF2-40B4-BE49-F238E27FC236}">
                <a16:creationId xmlns:a16="http://schemas.microsoft.com/office/drawing/2014/main" id="{8504BE0D-CAFF-A353-053D-04E6FAB5704A}"/>
              </a:ext>
            </a:extLst>
          </p:cNvPr>
          <p:cNvSpPr>
            <a:spLocks noGrp="1"/>
          </p:cNvSpPr>
          <p:nvPr>
            <p:ph idx="1"/>
          </p:nvPr>
        </p:nvSpPr>
        <p:spPr>
          <a:xfrm>
            <a:off x="304800" y="762000"/>
            <a:ext cx="8534400" cy="2514600"/>
          </a:xfrm>
          <a:prstGeom prst="rect">
            <a:avLst/>
          </a:prstGeom>
        </p:spPr>
        <p:txBody>
          <a:bodyPr lIns="274320" tIns="274320" rIns="274320" bIns="365760"/>
          <a:lstStyle>
            <a:lvl1pPr marL="0" indent="0">
              <a:buNone/>
              <a:defRPr sz="2000" b="0">
                <a:solidFill>
                  <a:schemeClr val="tx1"/>
                </a:solidFill>
              </a:defRPr>
            </a:lvl1pPr>
            <a:lvl2pPr>
              <a:defRPr sz="2000">
                <a:solidFill>
                  <a:schemeClr val="tx2"/>
                </a:solidFill>
              </a:defRPr>
            </a:lvl2pPr>
            <a:lvl3pPr>
              <a:defRPr sz="18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1" name="Content Placeholder 2">
            <a:extLst>
              <a:ext uri="{FF2B5EF4-FFF2-40B4-BE49-F238E27FC236}">
                <a16:creationId xmlns:a16="http://schemas.microsoft.com/office/drawing/2014/main" id="{A0A47C1F-9F12-8BE1-EFDD-1FE189FAAD52}"/>
              </a:ext>
            </a:extLst>
          </p:cNvPr>
          <p:cNvSpPr>
            <a:spLocks noGrp="1"/>
          </p:cNvSpPr>
          <p:nvPr>
            <p:ph idx="10"/>
          </p:nvPr>
        </p:nvSpPr>
        <p:spPr>
          <a:xfrm>
            <a:off x="304800" y="3429000"/>
            <a:ext cx="8534400" cy="2667000"/>
          </a:xfrm>
          <a:prstGeom prst="rect">
            <a:avLst/>
          </a:prstGeom>
          <a:solidFill>
            <a:srgbClr val="E6EBF0"/>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0">
                <a:solidFill>
                  <a:schemeClr val="tx1"/>
                </a:solidFill>
              </a:defRPr>
            </a:lvl1pPr>
            <a:lvl2pPr>
              <a:defRPr sz="1600">
                <a:solidFill>
                  <a:schemeClr val="tx2"/>
                </a:solidFill>
              </a:defRPr>
            </a:lvl2pPr>
            <a:lvl3pPr>
              <a:defRPr sz="14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3" name="Footer Placeholder 4">
            <a:extLst>
              <a:ext uri="{FF2B5EF4-FFF2-40B4-BE49-F238E27FC236}">
                <a16:creationId xmlns:a16="http://schemas.microsoft.com/office/drawing/2014/main" id="{4BAB97C9-A225-B5FE-3934-62A46DFCC245}"/>
              </a:ext>
            </a:extLst>
          </p:cNvPr>
          <p:cNvSpPr>
            <a:spLocks noGrp="1"/>
          </p:cNvSpPr>
          <p:nvPr>
            <p:ph type="ftr" sz="quarter" idx="11"/>
          </p:nvPr>
        </p:nvSpPr>
        <p:spPr>
          <a:xfrm>
            <a:off x="2743200" y="6553200"/>
            <a:ext cx="4038600" cy="228600"/>
          </a:xfrm>
        </p:spPr>
        <p:txBody>
          <a:bodyPr/>
          <a:lstStyle/>
          <a:p>
            <a:endParaRPr lang="en-US">
              <a:solidFill>
                <a:prstClr val="black">
                  <a:tint val="75000"/>
                </a:prstClr>
              </a:solidFill>
            </a:endParaRPr>
          </a:p>
        </p:txBody>
      </p:sp>
      <p:sp>
        <p:nvSpPr>
          <p:cNvPr id="14" name="Slide Number Placeholder 5">
            <a:extLst>
              <a:ext uri="{FF2B5EF4-FFF2-40B4-BE49-F238E27FC236}">
                <a16:creationId xmlns:a16="http://schemas.microsoft.com/office/drawing/2014/main" id="{744CFBEC-5C8F-3F37-0431-43415179EE3B}"/>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1318279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 with Caption (Blue Titl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A0837FE-C71E-9CF6-AC64-3D795C3B5F1F}"/>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A2A5C917-3A9B-FEDC-2C2D-7DCD85F5C1DF}"/>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949D2196-8960-8007-C0C0-62EFA03EA586}"/>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Content Placeholder 2">
            <a:extLst>
              <a:ext uri="{FF2B5EF4-FFF2-40B4-BE49-F238E27FC236}">
                <a16:creationId xmlns:a16="http://schemas.microsoft.com/office/drawing/2014/main" id="{C28BCE00-998E-E986-BAB5-DFC04DAB5EA8}"/>
              </a:ext>
            </a:extLst>
          </p:cNvPr>
          <p:cNvSpPr>
            <a:spLocks noGrp="1"/>
          </p:cNvSpPr>
          <p:nvPr>
            <p:ph idx="1"/>
          </p:nvPr>
        </p:nvSpPr>
        <p:spPr>
          <a:xfrm>
            <a:off x="304800" y="762000"/>
            <a:ext cx="8534400" cy="4038600"/>
          </a:xfrm>
          <a:prstGeom prst="rect">
            <a:avLst/>
          </a:prstGeom>
        </p:spPr>
        <p:txBody>
          <a:bodyPr lIns="274320" tIns="274320" rIns="274320" bIns="274320"/>
          <a:lstStyle>
            <a:lvl1pPr marL="0" indent="0">
              <a:buNone/>
              <a:defRPr sz="2000" b="0">
                <a:solidFill>
                  <a:schemeClr val="tx1"/>
                </a:solidFill>
              </a:defRPr>
            </a:lvl1pPr>
            <a:lvl2pPr>
              <a:defRPr sz="2000">
                <a:solidFill>
                  <a:schemeClr val="tx2"/>
                </a:solidFill>
              </a:defRPr>
            </a:lvl2pPr>
            <a:lvl3pPr>
              <a:defRPr sz="18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1" name="Content Placeholder 2">
            <a:extLst>
              <a:ext uri="{FF2B5EF4-FFF2-40B4-BE49-F238E27FC236}">
                <a16:creationId xmlns:a16="http://schemas.microsoft.com/office/drawing/2014/main" id="{F811FEB3-47F2-0622-E85A-BC25AB9BF116}"/>
              </a:ext>
            </a:extLst>
          </p:cNvPr>
          <p:cNvSpPr>
            <a:spLocks noGrp="1"/>
          </p:cNvSpPr>
          <p:nvPr>
            <p:ph idx="10"/>
          </p:nvPr>
        </p:nvSpPr>
        <p:spPr>
          <a:xfrm>
            <a:off x="304800" y="4800600"/>
            <a:ext cx="8534400" cy="1295400"/>
          </a:xfrm>
          <a:prstGeom prst="rect">
            <a:avLst/>
          </a:prstGeom>
          <a:solidFill>
            <a:srgbClr val="E6EBF0"/>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0">
                <a:solidFill>
                  <a:schemeClr val="accent1"/>
                </a:solidFill>
              </a:defRPr>
            </a:lvl1pPr>
            <a:lvl2pPr>
              <a:defRPr sz="1400">
                <a:solidFill>
                  <a:schemeClr val="tx2"/>
                </a:solidFill>
              </a:defRPr>
            </a:lvl2pPr>
            <a:lvl3pPr>
              <a:defRPr sz="12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3" name="Footer Placeholder 4">
            <a:extLst>
              <a:ext uri="{FF2B5EF4-FFF2-40B4-BE49-F238E27FC236}">
                <a16:creationId xmlns:a16="http://schemas.microsoft.com/office/drawing/2014/main" id="{15A3345B-D5C7-2F88-8026-20E44CDC1C8C}"/>
              </a:ext>
            </a:extLst>
          </p:cNvPr>
          <p:cNvSpPr>
            <a:spLocks noGrp="1"/>
          </p:cNvSpPr>
          <p:nvPr>
            <p:ph type="ftr" sz="quarter" idx="11"/>
          </p:nvPr>
        </p:nvSpPr>
        <p:spPr>
          <a:xfrm>
            <a:off x="2743200" y="6553200"/>
            <a:ext cx="4038600" cy="228600"/>
          </a:xfrm>
        </p:spPr>
        <p:txBody>
          <a:bodyPr/>
          <a:lstStyle/>
          <a:p>
            <a:endParaRPr lang="en-US">
              <a:solidFill>
                <a:prstClr val="black">
                  <a:tint val="75000"/>
                </a:prstClr>
              </a:solidFill>
            </a:endParaRPr>
          </a:p>
        </p:txBody>
      </p:sp>
      <p:sp>
        <p:nvSpPr>
          <p:cNvPr id="14" name="Slide Number Placeholder 5">
            <a:extLst>
              <a:ext uri="{FF2B5EF4-FFF2-40B4-BE49-F238E27FC236}">
                <a16:creationId xmlns:a16="http://schemas.microsoft.com/office/drawing/2014/main" id="{02DBDC06-CAF6-397A-E258-1B91B7BE4A6A}"/>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48106818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ent with Caption (Aqua)">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A0837FE-C71E-9CF6-AC64-3D795C3B5F1F}"/>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A2A5C917-3A9B-FEDC-2C2D-7DCD85F5C1DF}"/>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949D2196-8960-8007-C0C0-62EFA03EA586}"/>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Content Placeholder 2">
            <a:extLst>
              <a:ext uri="{FF2B5EF4-FFF2-40B4-BE49-F238E27FC236}">
                <a16:creationId xmlns:a16="http://schemas.microsoft.com/office/drawing/2014/main" id="{C28BCE00-998E-E986-BAB5-DFC04DAB5EA8}"/>
              </a:ext>
            </a:extLst>
          </p:cNvPr>
          <p:cNvSpPr>
            <a:spLocks noGrp="1"/>
          </p:cNvSpPr>
          <p:nvPr>
            <p:ph idx="1"/>
          </p:nvPr>
        </p:nvSpPr>
        <p:spPr>
          <a:xfrm>
            <a:off x="304800" y="762000"/>
            <a:ext cx="8534400" cy="3124200"/>
          </a:xfrm>
          <a:prstGeom prst="rect">
            <a:avLst/>
          </a:prstGeom>
        </p:spPr>
        <p:txBody>
          <a:bodyPr lIns="274320" tIns="274320" rIns="274320" bIns="274320"/>
          <a:lstStyle>
            <a:lvl1pPr marL="0" indent="0">
              <a:buNone/>
              <a:defRPr sz="2000" b="0">
                <a:solidFill>
                  <a:schemeClr val="tx1"/>
                </a:solidFill>
              </a:defRPr>
            </a:lvl1pPr>
            <a:lvl2pPr>
              <a:defRPr sz="2000">
                <a:solidFill>
                  <a:schemeClr val="tx2"/>
                </a:solidFill>
              </a:defRPr>
            </a:lvl2pPr>
            <a:lvl3pPr>
              <a:defRPr sz="18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1" name="Content Placeholder 2">
            <a:extLst>
              <a:ext uri="{FF2B5EF4-FFF2-40B4-BE49-F238E27FC236}">
                <a16:creationId xmlns:a16="http://schemas.microsoft.com/office/drawing/2014/main" id="{F811FEB3-47F2-0622-E85A-BC25AB9BF116}"/>
              </a:ext>
            </a:extLst>
          </p:cNvPr>
          <p:cNvSpPr>
            <a:spLocks noGrp="1"/>
          </p:cNvSpPr>
          <p:nvPr>
            <p:ph idx="10"/>
          </p:nvPr>
        </p:nvSpPr>
        <p:spPr>
          <a:xfrm>
            <a:off x="304800" y="4053683"/>
            <a:ext cx="8534400" cy="2042317"/>
          </a:xfrm>
          <a:prstGeom prst="rect">
            <a:avLst/>
          </a:prstGeom>
          <a:solidFill>
            <a:schemeClr val="accent1">
              <a:lumMod val="20000"/>
              <a:lumOff val="80000"/>
            </a:schemeClr>
          </a:solidFill>
          <a:ln w="15875" cap="rnd">
            <a:solidFill>
              <a:srgbClr val="00AEC7">
                <a:alpha val="59000"/>
              </a:srgb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800" b="0">
                <a:solidFill>
                  <a:schemeClr val="tx1"/>
                </a:solidFill>
              </a:defRPr>
            </a:lvl1pPr>
            <a:lvl2pPr>
              <a:defRPr sz="1600">
                <a:solidFill>
                  <a:schemeClr val="tx2"/>
                </a:solidFill>
              </a:defRPr>
            </a:lvl2pPr>
            <a:lvl3pPr>
              <a:defRPr sz="14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3" name="Footer Placeholder 4">
            <a:extLst>
              <a:ext uri="{FF2B5EF4-FFF2-40B4-BE49-F238E27FC236}">
                <a16:creationId xmlns:a16="http://schemas.microsoft.com/office/drawing/2014/main" id="{15A3345B-D5C7-2F88-8026-20E44CDC1C8C}"/>
              </a:ext>
            </a:extLst>
          </p:cNvPr>
          <p:cNvSpPr>
            <a:spLocks noGrp="1"/>
          </p:cNvSpPr>
          <p:nvPr>
            <p:ph type="ftr" sz="quarter" idx="11"/>
          </p:nvPr>
        </p:nvSpPr>
        <p:spPr>
          <a:xfrm>
            <a:off x="2743200" y="6553200"/>
            <a:ext cx="4038600" cy="228600"/>
          </a:xfrm>
        </p:spPr>
        <p:txBody>
          <a:bodyPr/>
          <a:lstStyle/>
          <a:p>
            <a:endParaRPr lang="en-US">
              <a:solidFill>
                <a:prstClr val="black">
                  <a:tint val="75000"/>
                </a:prstClr>
              </a:solidFill>
            </a:endParaRPr>
          </a:p>
        </p:txBody>
      </p:sp>
      <p:sp>
        <p:nvSpPr>
          <p:cNvPr id="14" name="Slide Number Placeholder 5">
            <a:extLst>
              <a:ext uri="{FF2B5EF4-FFF2-40B4-BE49-F238E27FC236}">
                <a16:creationId xmlns:a16="http://schemas.microsoft.com/office/drawing/2014/main" id="{02DBDC06-CAF6-397A-E258-1B91B7BE4A6A}"/>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79382073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Key Takeaways">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A0837FE-C71E-9CF6-AC64-3D795C3B5F1F}"/>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A2A5C917-3A9B-FEDC-2C2D-7DCD85F5C1DF}"/>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949D2196-8960-8007-C0C0-62EFA03EA586}"/>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Footer Placeholder 4">
            <a:extLst>
              <a:ext uri="{FF2B5EF4-FFF2-40B4-BE49-F238E27FC236}">
                <a16:creationId xmlns:a16="http://schemas.microsoft.com/office/drawing/2014/main" id="{15A3345B-D5C7-2F88-8026-20E44CDC1C8C}"/>
              </a:ext>
            </a:extLst>
          </p:cNvPr>
          <p:cNvSpPr>
            <a:spLocks noGrp="1"/>
          </p:cNvSpPr>
          <p:nvPr>
            <p:ph type="ftr" sz="quarter" idx="11"/>
          </p:nvPr>
        </p:nvSpPr>
        <p:spPr>
          <a:xfrm>
            <a:off x="2743200" y="6553200"/>
            <a:ext cx="4038600" cy="228600"/>
          </a:xfrm>
        </p:spPr>
        <p:txBody>
          <a:bodyPr/>
          <a:lstStyle/>
          <a:p>
            <a:endParaRPr lang="en-US">
              <a:solidFill>
                <a:prstClr val="black">
                  <a:tint val="75000"/>
                </a:prstClr>
              </a:solidFill>
            </a:endParaRPr>
          </a:p>
        </p:txBody>
      </p:sp>
      <p:sp>
        <p:nvSpPr>
          <p:cNvPr id="14" name="Slide Number Placeholder 5">
            <a:extLst>
              <a:ext uri="{FF2B5EF4-FFF2-40B4-BE49-F238E27FC236}">
                <a16:creationId xmlns:a16="http://schemas.microsoft.com/office/drawing/2014/main" id="{02DBDC06-CAF6-397A-E258-1B91B7BE4A6A}"/>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22" name="Content Placeholder 2">
            <a:extLst>
              <a:ext uri="{FF2B5EF4-FFF2-40B4-BE49-F238E27FC236}">
                <a16:creationId xmlns:a16="http://schemas.microsoft.com/office/drawing/2014/main" id="{8650E65A-77F2-BD31-7884-036E0E1C7699}"/>
              </a:ext>
            </a:extLst>
          </p:cNvPr>
          <p:cNvSpPr>
            <a:spLocks noGrp="1"/>
          </p:cNvSpPr>
          <p:nvPr>
            <p:ph idx="10"/>
          </p:nvPr>
        </p:nvSpPr>
        <p:spPr>
          <a:xfrm>
            <a:off x="304800" y="4038600"/>
            <a:ext cx="8340436" cy="2057399"/>
          </a:xfrm>
          <a:prstGeom prst="rect">
            <a:avLst/>
          </a:prstGeom>
          <a:solidFill>
            <a:schemeClr val="accent1">
              <a:lumMod val="20000"/>
              <a:lumOff val="80000"/>
            </a:schemeClr>
          </a:solidFill>
          <a:ln w="15875" cap="rnd">
            <a:solidFill>
              <a:srgbClr val="00AEC7">
                <a:alpha val="59000"/>
              </a:srgb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800" b="0">
                <a:solidFill>
                  <a:schemeClr val="tx1"/>
                </a:solidFill>
              </a:defRPr>
            </a:lvl1pPr>
            <a:lvl2pPr>
              <a:defRPr sz="1600">
                <a:solidFill>
                  <a:schemeClr val="tx1"/>
                </a:solidFill>
              </a:defRPr>
            </a:lvl2pPr>
            <a:lvl3pPr>
              <a:defRPr sz="1400">
                <a:solidFill>
                  <a:schemeClr val="tx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23" name="Content Placeholder 2">
            <a:extLst>
              <a:ext uri="{FF2B5EF4-FFF2-40B4-BE49-F238E27FC236}">
                <a16:creationId xmlns:a16="http://schemas.microsoft.com/office/drawing/2014/main" id="{307E5F9A-4C8E-B655-9F97-B41B055E27A3}"/>
              </a:ext>
            </a:extLst>
          </p:cNvPr>
          <p:cNvSpPr>
            <a:spLocks noGrp="1"/>
          </p:cNvSpPr>
          <p:nvPr>
            <p:ph idx="12"/>
          </p:nvPr>
        </p:nvSpPr>
        <p:spPr>
          <a:xfrm>
            <a:off x="304800" y="1219201"/>
            <a:ext cx="8305800" cy="2042317"/>
          </a:xfrm>
          <a:prstGeom prst="rect">
            <a:avLst/>
          </a:prstGeom>
          <a:solidFill>
            <a:schemeClr val="bg2"/>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2000" b="0">
                <a:solidFill>
                  <a:schemeClr val="tx1"/>
                </a:solidFill>
              </a:defRPr>
            </a:lvl1pPr>
            <a:lvl2pPr>
              <a:defRPr sz="18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8510886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ntent with Caption 2 (Gray Titl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BDA98D29-CFFC-C296-B023-91A03EEC3E9D}"/>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DE12A03F-8D2E-8532-3203-031013FA5A10}"/>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2FFCD6A5-9B36-D9E5-72F2-FBEA5B672AB9}"/>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Content Placeholder 2">
            <a:extLst>
              <a:ext uri="{FF2B5EF4-FFF2-40B4-BE49-F238E27FC236}">
                <a16:creationId xmlns:a16="http://schemas.microsoft.com/office/drawing/2014/main" id="{4EFC8874-25EC-5A5F-D57F-0691879F1F48}"/>
              </a:ext>
            </a:extLst>
          </p:cNvPr>
          <p:cNvSpPr>
            <a:spLocks noGrp="1"/>
          </p:cNvSpPr>
          <p:nvPr>
            <p:ph idx="1"/>
          </p:nvPr>
        </p:nvSpPr>
        <p:spPr>
          <a:xfrm>
            <a:off x="304800" y="762000"/>
            <a:ext cx="5562600" cy="5334000"/>
          </a:xfrm>
          <a:prstGeom prst="rect">
            <a:avLst/>
          </a:prstGeom>
        </p:spPr>
        <p:txBody>
          <a:bodyPr lIns="274320" tIns="274320" rIns="274320" bIns="274320"/>
          <a:lstStyle>
            <a:lvl1pPr marL="0" indent="0">
              <a:buNone/>
              <a:defRPr sz="2000" b="0">
                <a:solidFill>
                  <a:schemeClr val="tx1"/>
                </a:solidFill>
              </a:defRPr>
            </a:lvl1pPr>
            <a:lvl2pPr>
              <a:defRPr sz="18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8" name="Content Placeholder 2">
            <a:extLst>
              <a:ext uri="{FF2B5EF4-FFF2-40B4-BE49-F238E27FC236}">
                <a16:creationId xmlns:a16="http://schemas.microsoft.com/office/drawing/2014/main" id="{9D7C7B98-DF84-E7E1-CF67-1DA50AD90673}"/>
              </a:ext>
            </a:extLst>
          </p:cNvPr>
          <p:cNvSpPr>
            <a:spLocks noGrp="1"/>
          </p:cNvSpPr>
          <p:nvPr>
            <p:ph idx="10"/>
          </p:nvPr>
        </p:nvSpPr>
        <p:spPr>
          <a:xfrm>
            <a:off x="5867400" y="914400"/>
            <a:ext cx="2971800" cy="5181600"/>
          </a:xfrm>
          <a:prstGeom prst="rect">
            <a:avLst/>
          </a:prstGeom>
          <a:solidFill>
            <a:srgbClr val="E6EBF0"/>
          </a:solidFill>
          <a:ln w="15875" cap="rnd">
            <a:solidFill>
              <a:schemeClr val="bg1">
                <a:lumMod val="85000"/>
                <a:alpha val="62000"/>
              </a:schemeClr>
            </a:solidFill>
            <a:round/>
          </a:ln>
          <a:effectLst>
            <a:outerShdw blurRad="50800" dist="38100" dir="2700000" algn="tl" rotWithShape="0">
              <a:prstClr val="black">
                <a:alpha val="40000"/>
              </a:prstClr>
            </a:outerShdw>
          </a:effectLst>
        </p:spPr>
        <p:txBody>
          <a:bodyPr lIns="274320" tIns="182880" rIns="274320" bIns="182880"/>
          <a:lstStyle>
            <a:lvl1pPr marL="0" indent="0">
              <a:buNone/>
              <a:defRPr sz="1600" b="0">
                <a:solidFill>
                  <a:schemeClr val="tx1"/>
                </a:solidFill>
              </a:defRPr>
            </a:lvl1pPr>
            <a:lvl2pPr>
              <a:defRPr sz="1400">
                <a:solidFill>
                  <a:schemeClr val="tx2"/>
                </a:solidFill>
              </a:defRPr>
            </a:lvl2pPr>
            <a:lvl3pPr>
              <a:defRPr sz="12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0" name="Footer Placeholder 4">
            <a:extLst>
              <a:ext uri="{FF2B5EF4-FFF2-40B4-BE49-F238E27FC236}">
                <a16:creationId xmlns:a16="http://schemas.microsoft.com/office/drawing/2014/main" id="{D41AE20F-67AB-7F58-E5C0-B80B60EB4F25}"/>
              </a:ext>
            </a:extLst>
          </p:cNvPr>
          <p:cNvSpPr>
            <a:spLocks noGrp="1"/>
          </p:cNvSpPr>
          <p:nvPr>
            <p:ph type="ftr" sz="quarter" idx="11"/>
          </p:nvPr>
        </p:nvSpPr>
        <p:spPr>
          <a:xfrm>
            <a:off x="2743200" y="6553200"/>
            <a:ext cx="4038600" cy="228600"/>
          </a:xfrm>
        </p:spPr>
        <p:txBody>
          <a:bodyPr/>
          <a:lstStyle/>
          <a:p>
            <a:endParaRPr lang="en-US">
              <a:solidFill>
                <a:prstClr val="black">
                  <a:tint val="75000"/>
                </a:prstClr>
              </a:solidFill>
            </a:endParaRPr>
          </a:p>
        </p:txBody>
      </p:sp>
      <p:sp>
        <p:nvSpPr>
          <p:cNvPr id="11" name="Slide Number Placeholder 5">
            <a:extLst>
              <a:ext uri="{FF2B5EF4-FFF2-40B4-BE49-F238E27FC236}">
                <a16:creationId xmlns:a16="http://schemas.microsoft.com/office/drawing/2014/main" id="{BB40FEBA-A659-D520-0764-206779E237E9}"/>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8912400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bg1"/>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solidFill>
                  <a:prstClr val="black">
                    <a:tint val="75000"/>
                  </a:prstClr>
                </a:solidFill>
              </a:rPr>
              <a:t>Footer text goes here.</a:t>
            </a:r>
          </a:p>
        </p:txBody>
      </p:sp>
      <p:sp>
        <p:nvSpPr>
          <p:cNvPr id="7" name="Slide Number Placeholder 5"/>
          <p:cNvSpPr>
            <a:spLocks noGrp="1"/>
          </p:cNvSpPr>
          <p:nvPr>
            <p:ph type="sldNum" sz="quarter" idx="4"/>
          </p:nvPr>
        </p:nvSpPr>
        <p:spPr>
          <a:xfrm>
            <a:off x="8229600" y="6569075"/>
            <a:ext cx="457200" cy="212725"/>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8" name="Straight Connector 7"/>
          <p:cNvCxnSpPr/>
          <p:nvPr userDrawn="1"/>
        </p:nvCxnSpPr>
        <p:spPr>
          <a:xfrm>
            <a:off x="1428750" y="2625326"/>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userDrawn="1"/>
        </p:nvCxnSpPr>
        <p:spPr>
          <a:xfrm>
            <a:off x="1428750" y="4232673"/>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10" name="Content Placeholder 2"/>
          <p:cNvSpPr>
            <a:spLocks noGrp="1"/>
          </p:cNvSpPr>
          <p:nvPr>
            <p:ph idx="16"/>
          </p:nvPr>
        </p:nvSpPr>
        <p:spPr>
          <a:xfrm>
            <a:off x="1428750" y="2895600"/>
            <a:ext cx="6286500" cy="990600"/>
          </a:xfrm>
          <a:prstGeom prst="rect">
            <a:avLst/>
          </a:prstGeom>
        </p:spPr>
        <p:txBody>
          <a:bodyPr/>
          <a:lstStyle>
            <a:lvl1pPr marL="0" indent="0" algn="ctr">
              <a:buNone/>
              <a:defRPr sz="3200" b="1" cap="small"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Tree>
    <p:extLst>
      <p:ext uri="{BB962C8B-B14F-4D97-AF65-F5344CB8AC3E}">
        <p14:creationId xmlns:p14="http://schemas.microsoft.com/office/powerpoint/2010/main" val="621644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ntent with Caption 2 (Blue Titl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1C8B81A-95BD-E991-9B9F-3E9298BDDD8D}"/>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EBD1C03C-3DF7-A3DE-6887-F11B8EF5149C}"/>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BFB76CBF-9431-A50C-08E3-E8EE4F236149}"/>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1" name="Content Placeholder 2">
            <a:extLst>
              <a:ext uri="{FF2B5EF4-FFF2-40B4-BE49-F238E27FC236}">
                <a16:creationId xmlns:a16="http://schemas.microsoft.com/office/drawing/2014/main" id="{E0BA04B7-EE99-D736-11AC-D183C0DF7ACD}"/>
              </a:ext>
            </a:extLst>
          </p:cNvPr>
          <p:cNvSpPr>
            <a:spLocks noGrp="1"/>
          </p:cNvSpPr>
          <p:nvPr>
            <p:ph idx="1"/>
          </p:nvPr>
        </p:nvSpPr>
        <p:spPr>
          <a:xfrm>
            <a:off x="304800" y="762000"/>
            <a:ext cx="5410200" cy="5334000"/>
          </a:xfrm>
          <a:prstGeom prst="rect">
            <a:avLst/>
          </a:prstGeom>
        </p:spPr>
        <p:txBody>
          <a:bodyPr lIns="274320" tIns="274320" rIns="274320" bIns="274320"/>
          <a:lstStyle>
            <a:lvl1pPr marL="0" indent="0">
              <a:buNone/>
              <a:defRPr sz="2000" b="1">
                <a:solidFill>
                  <a:schemeClr val="tx2"/>
                </a:solidFill>
              </a:defRPr>
            </a:lvl1pPr>
            <a:lvl2pPr>
              <a:defRPr sz="18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2" name="Content Placeholder 2">
            <a:extLst>
              <a:ext uri="{FF2B5EF4-FFF2-40B4-BE49-F238E27FC236}">
                <a16:creationId xmlns:a16="http://schemas.microsoft.com/office/drawing/2014/main" id="{3A5A8A3F-3706-273B-1AFB-760A102730E0}"/>
              </a:ext>
            </a:extLst>
          </p:cNvPr>
          <p:cNvSpPr>
            <a:spLocks noGrp="1"/>
          </p:cNvSpPr>
          <p:nvPr>
            <p:ph idx="10"/>
          </p:nvPr>
        </p:nvSpPr>
        <p:spPr>
          <a:xfrm>
            <a:off x="5867400" y="914400"/>
            <a:ext cx="2971800" cy="5181600"/>
          </a:xfrm>
          <a:prstGeom prst="rect">
            <a:avLst/>
          </a:prstGeom>
          <a:solidFill>
            <a:srgbClr val="E6EBF0"/>
          </a:solidFill>
          <a:ln w="15875" cap="rnd">
            <a:solidFill>
              <a:schemeClr val="bg1">
                <a:lumMod val="85000"/>
                <a:alpha val="62000"/>
              </a:schemeClr>
            </a:solidFill>
            <a:round/>
          </a:ln>
          <a:effectLst>
            <a:outerShdw blurRad="50800" dist="38100" dir="2700000" algn="tl" rotWithShape="0">
              <a:prstClr val="black">
                <a:alpha val="40000"/>
              </a:prstClr>
            </a:outerShdw>
          </a:effectLst>
        </p:spPr>
        <p:txBody>
          <a:bodyPr lIns="274320" tIns="182880" rIns="274320" bIns="182880"/>
          <a:lstStyle>
            <a:lvl1pPr marL="0" indent="0">
              <a:buNone/>
              <a:defRPr sz="1600" b="0">
                <a:solidFill>
                  <a:schemeClr val="accent1"/>
                </a:solidFill>
              </a:defRPr>
            </a:lvl1pPr>
            <a:lvl2pPr>
              <a:defRPr sz="1400">
                <a:solidFill>
                  <a:schemeClr val="tx2"/>
                </a:solidFill>
              </a:defRPr>
            </a:lvl2pPr>
            <a:lvl3pPr>
              <a:defRPr sz="12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4" name="Footer Placeholder 4">
            <a:extLst>
              <a:ext uri="{FF2B5EF4-FFF2-40B4-BE49-F238E27FC236}">
                <a16:creationId xmlns:a16="http://schemas.microsoft.com/office/drawing/2014/main" id="{DB59DB38-0284-35BB-FCF2-EAA64B408BD8}"/>
              </a:ext>
            </a:extLst>
          </p:cNvPr>
          <p:cNvSpPr>
            <a:spLocks noGrp="1"/>
          </p:cNvSpPr>
          <p:nvPr>
            <p:ph type="ftr" sz="quarter" idx="11"/>
          </p:nvPr>
        </p:nvSpPr>
        <p:spPr>
          <a:xfrm>
            <a:off x="2743200" y="6553200"/>
            <a:ext cx="4038600" cy="228600"/>
          </a:xfrm>
        </p:spPr>
        <p:txBody>
          <a:bodyPr/>
          <a:lstStyle/>
          <a:p>
            <a:endParaRPr lang="en-US">
              <a:solidFill>
                <a:prstClr val="black">
                  <a:tint val="75000"/>
                </a:prstClr>
              </a:solidFill>
            </a:endParaRPr>
          </a:p>
        </p:txBody>
      </p:sp>
      <p:sp>
        <p:nvSpPr>
          <p:cNvPr id="15" name="Slide Number Placeholder 5">
            <a:extLst>
              <a:ext uri="{FF2B5EF4-FFF2-40B4-BE49-F238E27FC236}">
                <a16:creationId xmlns:a16="http://schemas.microsoft.com/office/drawing/2014/main" id="{9556402B-DC9D-8431-8023-AD3352280539}"/>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04798458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Quate with Captions (Aqua)">
    <p:spTree>
      <p:nvGrpSpPr>
        <p:cNvPr id="1" name=""/>
        <p:cNvGrpSpPr/>
        <p:nvPr/>
      </p:nvGrpSpPr>
      <p:grpSpPr>
        <a:xfrm>
          <a:off x="0" y="0"/>
          <a:ext cx="0" cy="0"/>
          <a:chOff x="0" y="0"/>
          <a:chExt cx="0" cy="0"/>
        </a:xfrm>
      </p:grpSpPr>
      <p:sp>
        <p:nvSpPr>
          <p:cNvPr id="4" name="Content Placeholder 2"/>
          <p:cNvSpPr>
            <a:spLocks noGrp="1"/>
          </p:cNvSpPr>
          <p:nvPr>
            <p:ph idx="1"/>
          </p:nvPr>
        </p:nvSpPr>
        <p:spPr>
          <a:xfrm>
            <a:off x="304800" y="762000"/>
            <a:ext cx="5181600" cy="5486400"/>
          </a:xfrm>
          <a:prstGeom prst="rect">
            <a:avLst/>
          </a:prstGeom>
        </p:spPr>
        <p:txBody>
          <a:bodyPr lIns="274320" tIns="274320" rIns="274320" bIns="274320"/>
          <a:lstStyle>
            <a:lvl1pPr marL="0" indent="0">
              <a:buNone/>
              <a:defRPr sz="2000" b="1">
                <a:solidFill>
                  <a:schemeClr val="tx1"/>
                </a:solidFill>
              </a:defRPr>
            </a:lvl1pPr>
            <a:lvl2pPr>
              <a:defRPr sz="18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2" name="Title 1">
            <a:extLst>
              <a:ext uri="{FF2B5EF4-FFF2-40B4-BE49-F238E27FC236}">
                <a16:creationId xmlns:a16="http://schemas.microsoft.com/office/drawing/2014/main" id="{A87CE442-37B7-476C-9FE8-E96267B02A66}"/>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A0D15576-9FF6-A891-FEC4-42E2548A9FC7}"/>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8556E2A8-9379-D337-6383-63A755F631AD}"/>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Footer Placeholder 4">
            <a:extLst>
              <a:ext uri="{FF2B5EF4-FFF2-40B4-BE49-F238E27FC236}">
                <a16:creationId xmlns:a16="http://schemas.microsoft.com/office/drawing/2014/main" id="{3DA0FCEA-D36B-8171-D6EF-668CFAA3362D}"/>
              </a:ext>
            </a:extLst>
          </p:cNvPr>
          <p:cNvSpPr>
            <a:spLocks noGrp="1"/>
          </p:cNvSpPr>
          <p:nvPr>
            <p:ph type="ftr" sz="quarter" idx="11"/>
          </p:nvPr>
        </p:nvSpPr>
        <p:spPr>
          <a:xfrm>
            <a:off x="2743200" y="6553200"/>
            <a:ext cx="4038600" cy="228600"/>
          </a:xfrm>
        </p:spPr>
        <p:txBody>
          <a:bodyPr/>
          <a:lstStyle/>
          <a:p>
            <a:endParaRPr lang="en-US">
              <a:solidFill>
                <a:prstClr val="black">
                  <a:tint val="75000"/>
                </a:prstClr>
              </a:solidFill>
            </a:endParaRPr>
          </a:p>
        </p:txBody>
      </p:sp>
      <p:sp>
        <p:nvSpPr>
          <p:cNvPr id="11" name="Slide Number Placeholder 5">
            <a:extLst>
              <a:ext uri="{FF2B5EF4-FFF2-40B4-BE49-F238E27FC236}">
                <a16:creationId xmlns:a16="http://schemas.microsoft.com/office/drawing/2014/main" id="{2435EFE1-64FF-A596-7050-A720211A5B2B}"/>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3" name="Content Placeholder 2">
            <a:extLst>
              <a:ext uri="{FF2B5EF4-FFF2-40B4-BE49-F238E27FC236}">
                <a16:creationId xmlns:a16="http://schemas.microsoft.com/office/drawing/2014/main" id="{67029BC0-04FA-F2B5-5399-0E40A64D3564}"/>
              </a:ext>
            </a:extLst>
          </p:cNvPr>
          <p:cNvSpPr>
            <a:spLocks noGrp="1"/>
          </p:cNvSpPr>
          <p:nvPr>
            <p:ph idx="10"/>
          </p:nvPr>
        </p:nvSpPr>
        <p:spPr>
          <a:xfrm>
            <a:off x="5486400" y="838199"/>
            <a:ext cx="3352800" cy="5410201"/>
          </a:xfrm>
          <a:prstGeom prst="rect">
            <a:avLst/>
          </a:prstGeom>
          <a:solidFill>
            <a:schemeClr val="accent1">
              <a:lumMod val="20000"/>
              <a:lumOff val="80000"/>
            </a:schemeClr>
          </a:solidFill>
          <a:ln w="15875" cap="rnd">
            <a:solidFill>
              <a:srgbClr val="00AEC7">
                <a:alpha val="59000"/>
              </a:srgb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800" b="0">
                <a:solidFill>
                  <a:schemeClr val="tx1"/>
                </a:solidFill>
              </a:defRPr>
            </a:lvl1pPr>
            <a:lvl2pPr>
              <a:defRPr sz="1600">
                <a:solidFill>
                  <a:schemeClr val="tx1"/>
                </a:solidFill>
              </a:defRPr>
            </a:lvl2pPr>
            <a:lvl3pPr>
              <a:defRPr sz="1400">
                <a:solidFill>
                  <a:schemeClr val="tx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64329111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hape Background with Colum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4BF0DE-C10A-1045-5990-B1FA49AF9EB7}"/>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371C69C7-7D39-DEDD-BE1B-B8C046B0CA95}"/>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ADE78E12-A908-1977-15C5-27DAB2FF2F2B}"/>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2" name="Footer Placeholder 4">
            <a:extLst>
              <a:ext uri="{FF2B5EF4-FFF2-40B4-BE49-F238E27FC236}">
                <a16:creationId xmlns:a16="http://schemas.microsoft.com/office/drawing/2014/main" id="{CEE2A56D-1F8F-6D34-5142-3AFE504C04F2}"/>
              </a:ext>
            </a:extLst>
          </p:cNvPr>
          <p:cNvSpPr>
            <a:spLocks noGrp="1"/>
          </p:cNvSpPr>
          <p:nvPr>
            <p:ph type="ftr" sz="quarter" idx="11"/>
          </p:nvPr>
        </p:nvSpPr>
        <p:spPr>
          <a:xfrm>
            <a:off x="2743200" y="6553200"/>
            <a:ext cx="4038600" cy="228600"/>
          </a:xfrm>
        </p:spPr>
        <p:txBody>
          <a:bodyPr/>
          <a:lstStyle/>
          <a:p>
            <a:endParaRPr lang="en-US">
              <a:solidFill>
                <a:prstClr val="black">
                  <a:tint val="75000"/>
                </a:prstClr>
              </a:solidFill>
            </a:endParaRPr>
          </a:p>
        </p:txBody>
      </p:sp>
      <p:sp>
        <p:nvSpPr>
          <p:cNvPr id="13" name="Slide Number Placeholder 5">
            <a:extLst>
              <a:ext uri="{FF2B5EF4-FFF2-40B4-BE49-F238E27FC236}">
                <a16:creationId xmlns:a16="http://schemas.microsoft.com/office/drawing/2014/main" id="{19A953EB-673D-F477-0F68-19BB33084976}"/>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3" name="Text Placeholder 6">
            <a:extLst>
              <a:ext uri="{FF2B5EF4-FFF2-40B4-BE49-F238E27FC236}">
                <a16:creationId xmlns:a16="http://schemas.microsoft.com/office/drawing/2014/main" id="{18275120-314C-AFBD-B170-4B990F0EFBAF}"/>
              </a:ext>
            </a:extLst>
          </p:cNvPr>
          <p:cNvSpPr>
            <a:spLocks noGrp="1"/>
          </p:cNvSpPr>
          <p:nvPr>
            <p:ph type="body" sz="half" idx="17"/>
          </p:nvPr>
        </p:nvSpPr>
        <p:spPr>
          <a:xfrm>
            <a:off x="304801" y="1066800"/>
            <a:ext cx="8534400" cy="2191369"/>
          </a:xfrm>
          <a:prstGeom prst="rect">
            <a:avLst/>
          </a:prstGeom>
          <a:solidFill>
            <a:schemeClr val="accent1">
              <a:lumMod val="20000"/>
              <a:lumOff val="80000"/>
            </a:schemeClr>
          </a:solidFill>
          <a:ln w="15875" cap="rnd" cmpd="sng">
            <a:solidFill>
              <a:schemeClr val="accent1"/>
            </a:solidFill>
            <a:miter lim="800000"/>
          </a:ln>
          <a:effectLst>
            <a:outerShdw blurRad="50800" dist="38100" dir="2700000" algn="tl" rotWithShape="0">
              <a:prstClr val="black">
                <a:alpha val="40000"/>
              </a:prstClr>
            </a:outerShdw>
          </a:effectLst>
        </p:spPr>
        <p:txBody>
          <a:bodyPr wrap="square" lIns="182880" tIns="182880" rIns="182880" bIns="182880" numCol="2" spcCol="548640">
            <a:spAutoFit/>
          </a:bodyPr>
          <a:lstStyle>
            <a:lvl1pPr marL="0" indent="0">
              <a:buNone/>
              <a:defRPr sz="2000">
                <a:solidFill>
                  <a:schemeClr val="tx1"/>
                </a:solidFill>
              </a:defRPr>
            </a:lvl1pPr>
            <a:lvl2pPr>
              <a:defRPr sz="1800">
                <a:solidFill>
                  <a:schemeClr val="accent2"/>
                </a:solidFill>
              </a:defRPr>
            </a:lvl2pPr>
            <a:lvl3pPr>
              <a:defRPr sz="1600">
                <a:solidFill>
                  <a:schemeClr val="accent2"/>
                </a:solidFill>
              </a:defRPr>
            </a:lvl3pPr>
          </a:lstStyle>
          <a:p>
            <a:pPr lvl="0"/>
            <a:r>
              <a:rPr lang="en-US"/>
              <a:t>Click to edit Master text styles</a:t>
            </a:r>
          </a:p>
          <a:p>
            <a:pPr lvl="1"/>
            <a:r>
              <a:rPr lang="en-US"/>
              <a:t>Second level</a:t>
            </a:r>
          </a:p>
          <a:p>
            <a:pPr lvl="2"/>
            <a:r>
              <a:rPr lang="en-US"/>
              <a:t>Third level</a:t>
            </a:r>
          </a:p>
          <a:p>
            <a:pPr lvl="2"/>
            <a:endParaRPr lang="en-US"/>
          </a:p>
          <a:p>
            <a:pPr lvl="2"/>
            <a:endParaRPr lang="en-US"/>
          </a:p>
          <a:p>
            <a:pPr lvl="2"/>
            <a:endParaRPr lang="en-US"/>
          </a:p>
          <a:p>
            <a:pPr lvl="0"/>
            <a:r>
              <a:rPr lang="en-US"/>
              <a:t>Click to edit Master text styles</a:t>
            </a:r>
          </a:p>
          <a:p>
            <a:pPr lvl="1"/>
            <a:r>
              <a:rPr lang="en-US"/>
              <a:t>Second level</a:t>
            </a:r>
          </a:p>
          <a:p>
            <a:pPr lvl="2"/>
            <a:r>
              <a:rPr lang="en-US"/>
              <a:t>Third level</a:t>
            </a:r>
          </a:p>
          <a:p>
            <a:pPr lvl="2"/>
            <a:endParaRPr lang="en-US"/>
          </a:p>
          <a:p>
            <a:pPr lvl="2"/>
            <a:endParaRPr lang="en-US"/>
          </a:p>
        </p:txBody>
      </p:sp>
      <p:sp>
        <p:nvSpPr>
          <p:cNvPr id="4" name="Text Placeholder 6">
            <a:extLst>
              <a:ext uri="{FF2B5EF4-FFF2-40B4-BE49-F238E27FC236}">
                <a16:creationId xmlns:a16="http://schemas.microsoft.com/office/drawing/2014/main" id="{9C95B286-9A86-1DCC-052D-7E695490B198}"/>
              </a:ext>
            </a:extLst>
          </p:cNvPr>
          <p:cNvSpPr>
            <a:spLocks noGrp="1"/>
          </p:cNvSpPr>
          <p:nvPr>
            <p:ph type="body" sz="half" idx="18"/>
          </p:nvPr>
        </p:nvSpPr>
        <p:spPr>
          <a:xfrm>
            <a:off x="304801" y="3574374"/>
            <a:ext cx="8534400" cy="2277547"/>
          </a:xfrm>
          <a:prstGeom prst="rect">
            <a:avLst/>
          </a:prstGeom>
          <a:solidFill>
            <a:srgbClr val="093C61"/>
          </a:solidFill>
          <a:ln w="15875" cap="rnd" cmpd="sng">
            <a:solidFill>
              <a:srgbClr val="093C61"/>
            </a:solidFill>
            <a:miter lim="800000"/>
          </a:ln>
          <a:effectLst>
            <a:outerShdw blurRad="50800" dist="38100" dir="2700000" algn="tl" rotWithShape="0">
              <a:prstClr val="black">
                <a:alpha val="40000"/>
              </a:prstClr>
            </a:outerShdw>
          </a:effectLst>
        </p:spPr>
        <p:txBody>
          <a:bodyPr wrap="square" lIns="182880" tIns="182880" rIns="182880" bIns="182880" numCol="3" spcCol="548640">
            <a:spAutoFit/>
          </a:bodyPr>
          <a:lstStyle>
            <a:lvl1pPr marL="0" indent="0">
              <a:buNone/>
              <a:defRPr sz="2000">
                <a:solidFill>
                  <a:schemeClr val="bg1"/>
                </a:solidFill>
              </a:defRPr>
            </a:lvl1pPr>
            <a:lvl2pPr>
              <a:defRPr sz="1800">
                <a:solidFill>
                  <a:schemeClr val="bg1"/>
                </a:solidFill>
              </a:defRPr>
            </a:lvl2pPr>
            <a:lvl3pPr marL="914400" indent="0">
              <a:buNone/>
              <a:defRPr sz="1600">
                <a:solidFill>
                  <a:schemeClr val="bg1"/>
                </a:solidFill>
              </a:defRPr>
            </a:lvl3pPr>
          </a:lstStyle>
          <a:p>
            <a:pPr lvl="0"/>
            <a:r>
              <a:rPr lang="en-US"/>
              <a:t>Click to edit Master text styles</a:t>
            </a:r>
          </a:p>
          <a:p>
            <a:pPr lvl="1"/>
            <a:r>
              <a:rPr lang="en-US"/>
              <a:t>Second level</a:t>
            </a:r>
          </a:p>
          <a:p>
            <a:pPr lvl="2"/>
            <a:r>
              <a:rPr lang="en-US"/>
              <a:t>Third level</a:t>
            </a:r>
          </a:p>
          <a:p>
            <a:pPr lvl="2"/>
            <a:endParaRPr lang="en-US"/>
          </a:p>
          <a:p>
            <a:pPr lvl="0"/>
            <a:endParaRPr lang="en-US"/>
          </a:p>
          <a:p>
            <a:pPr lvl="0"/>
            <a:r>
              <a:rPr lang="en-US"/>
              <a:t>Click to edit Master text styles</a:t>
            </a:r>
          </a:p>
          <a:p>
            <a:pPr lvl="1"/>
            <a:r>
              <a:rPr lang="en-US"/>
              <a:t>Second level</a:t>
            </a:r>
          </a:p>
          <a:p>
            <a:pPr lvl="2"/>
            <a:r>
              <a:rPr lang="en-US"/>
              <a:t>Third level</a:t>
            </a:r>
          </a:p>
          <a:p>
            <a:pPr lvl="2"/>
            <a:endParaRPr lang="en-US"/>
          </a:p>
          <a:p>
            <a:pPr lvl="0"/>
            <a:endParaRPr lang="en-US"/>
          </a:p>
          <a:p>
            <a:pPr lvl="0"/>
            <a:r>
              <a:rPr lang="en-US"/>
              <a:t>Click to edit Master text styles</a:t>
            </a:r>
          </a:p>
          <a:p>
            <a:pPr lvl="1"/>
            <a:r>
              <a:rPr lang="en-US"/>
              <a:t>Second level</a:t>
            </a:r>
          </a:p>
          <a:p>
            <a:pPr lvl="2"/>
            <a:r>
              <a:rPr lang="en-US"/>
              <a:t>Third level</a:t>
            </a:r>
          </a:p>
          <a:p>
            <a:pPr lvl="2"/>
            <a:endParaRPr lang="en-US"/>
          </a:p>
          <a:p>
            <a:pPr lvl="2"/>
            <a:endParaRPr lang="en-US"/>
          </a:p>
        </p:txBody>
      </p:sp>
    </p:spTree>
    <p:extLst>
      <p:ext uri="{BB962C8B-B14F-4D97-AF65-F5344CB8AC3E}">
        <p14:creationId xmlns:p14="http://schemas.microsoft.com/office/powerpoint/2010/main" val="269302936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 Colum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endParaRPr lang="en-US">
              <a:solidFill>
                <a:prstClr val="black">
                  <a:tint val="75000"/>
                </a:prstClr>
              </a:solidFill>
            </a:endParaRPr>
          </a:p>
        </p:txBody>
      </p:sp>
      <p:sp>
        <p:nvSpPr>
          <p:cNvPr id="5" name="Content Placeholder 4"/>
          <p:cNvSpPr>
            <a:spLocks noGrp="1"/>
          </p:cNvSpPr>
          <p:nvPr>
            <p:ph sz="half" idx="1"/>
          </p:nvPr>
        </p:nvSpPr>
        <p:spPr>
          <a:xfrm>
            <a:off x="304800" y="762000"/>
            <a:ext cx="4210050" cy="5029201"/>
          </a:xfrm>
          <a:prstGeom prst="rect">
            <a:avLst/>
          </a:prstGeom>
        </p:spPr>
        <p:txBody>
          <a:bodyPr lIns="274320" tIns="274320" rIns="274320" bIns="274320"/>
          <a:lstStyle>
            <a:lvl1pPr>
              <a:defRPr lang="en-US" sz="2000" dirty="0">
                <a:solidFill>
                  <a:schemeClr val="tx1"/>
                </a:solidFill>
              </a:defRPr>
            </a:lvl1pPr>
          </a:lstStyle>
          <a:p>
            <a:endParaRPr lang="en-US"/>
          </a:p>
        </p:txBody>
      </p:sp>
      <p:sp>
        <p:nvSpPr>
          <p:cNvPr id="6" name="Content Placeholder 5"/>
          <p:cNvSpPr>
            <a:spLocks noGrp="1"/>
          </p:cNvSpPr>
          <p:nvPr>
            <p:ph sz="half" idx="2"/>
          </p:nvPr>
        </p:nvSpPr>
        <p:spPr>
          <a:xfrm>
            <a:off x="4629150" y="762000"/>
            <a:ext cx="3886200" cy="5029201"/>
          </a:xfrm>
          <a:prstGeom prst="rect">
            <a:avLst/>
          </a:prstGeom>
        </p:spPr>
        <p:txBody>
          <a:bodyPr lIns="274320" tIns="274320" rIns="274320" bIns="274320"/>
          <a:lstStyle>
            <a:lvl1pPr>
              <a:defRPr sz="2000">
                <a:solidFill>
                  <a:schemeClr val="tx1"/>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2" name="Slide Number Placeholder 5">
            <a:extLst>
              <a:ext uri="{FF2B5EF4-FFF2-40B4-BE49-F238E27FC236}">
                <a16:creationId xmlns:a16="http://schemas.microsoft.com/office/drawing/2014/main" id="{4EF78B07-4E0F-444F-3584-E6AC1A3DDB02}"/>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5894057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3 Column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endParaRPr lang="en-US">
              <a:solidFill>
                <a:prstClr val="black">
                  <a:tint val="75000"/>
                </a:prstClr>
              </a:solidFill>
            </a:endParaRPr>
          </a:p>
        </p:txBody>
      </p:sp>
      <p:sp>
        <p:nvSpPr>
          <p:cNvPr id="7"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7" name="Slide Number Placeholder 5">
            <a:extLst>
              <a:ext uri="{FF2B5EF4-FFF2-40B4-BE49-F238E27FC236}">
                <a16:creationId xmlns:a16="http://schemas.microsoft.com/office/drawing/2014/main" id="{E8A51F0A-9475-9DAE-242E-33E187825E26}"/>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2" name="Content Placeholder 4">
            <a:extLst>
              <a:ext uri="{FF2B5EF4-FFF2-40B4-BE49-F238E27FC236}">
                <a16:creationId xmlns:a16="http://schemas.microsoft.com/office/drawing/2014/main" id="{2EE9DFC8-B2E5-E793-2150-517381008A73}"/>
              </a:ext>
            </a:extLst>
          </p:cNvPr>
          <p:cNvSpPr>
            <a:spLocks noGrp="1"/>
          </p:cNvSpPr>
          <p:nvPr>
            <p:ph sz="half" idx="1"/>
          </p:nvPr>
        </p:nvSpPr>
        <p:spPr>
          <a:xfrm>
            <a:off x="304800" y="762000"/>
            <a:ext cx="2819400" cy="5029201"/>
          </a:xfrm>
          <a:prstGeom prst="rect">
            <a:avLst/>
          </a:prstGeom>
        </p:spPr>
        <p:txBody>
          <a:bodyPr lIns="274320" tIns="274320" rIns="274320" bIns="274320"/>
          <a:lstStyle>
            <a:lvl1pPr>
              <a:defRPr lang="en-US" sz="2000" dirty="0">
                <a:solidFill>
                  <a:schemeClr val="tx1"/>
                </a:solidFill>
              </a:defRPr>
            </a:lvl1pPr>
          </a:lstStyle>
          <a:p>
            <a:endParaRPr lang="en-US"/>
          </a:p>
        </p:txBody>
      </p:sp>
      <p:sp>
        <p:nvSpPr>
          <p:cNvPr id="12" name="Content Placeholder 4">
            <a:extLst>
              <a:ext uri="{FF2B5EF4-FFF2-40B4-BE49-F238E27FC236}">
                <a16:creationId xmlns:a16="http://schemas.microsoft.com/office/drawing/2014/main" id="{378E2229-F384-0D03-A606-DDA1EF9C1598}"/>
              </a:ext>
            </a:extLst>
          </p:cNvPr>
          <p:cNvSpPr>
            <a:spLocks noGrp="1"/>
          </p:cNvSpPr>
          <p:nvPr>
            <p:ph sz="half" idx="11"/>
          </p:nvPr>
        </p:nvSpPr>
        <p:spPr>
          <a:xfrm>
            <a:off x="3169229" y="762000"/>
            <a:ext cx="2819400" cy="5029201"/>
          </a:xfrm>
          <a:prstGeom prst="rect">
            <a:avLst/>
          </a:prstGeom>
        </p:spPr>
        <p:txBody>
          <a:bodyPr lIns="274320" tIns="274320" rIns="274320" bIns="274320"/>
          <a:lstStyle>
            <a:lvl1pPr>
              <a:defRPr lang="en-US" sz="2000" dirty="0">
                <a:solidFill>
                  <a:schemeClr val="tx1"/>
                </a:solidFill>
              </a:defRPr>
            </a:lvl1pPr>
          </a:lstStyle>
          <a:p>
            <a:endParaRPr lang="en-US"/>
          </a:p>
        </p:txBody>
      </p:sp>
      <p:sp>
        <p:nvSpPr>
          <p:cNvPr id="13" name="Content Placeholder 4">
            <a:extLst>
              <a:ext uri="{FF2B5EF4-FFF2-40B4-BE49-F238E27FC236}">
                <a16:creationId xmlns:a16="http://schemas.microsoft.com/office/drawing/2014/main" id="{A025B271-82B7-1F6E-F1D4-5CDE1CA26D69}"/>
              </a:ext>
            </a:extLst>
          </p:cNvPr>
          <p:cNvSpPr>
            <a:spLocks noGrp="1"/>
          </p:cNvSpPr>
          <p:nvPr>
            <p:ph sz="half" idx="12"/>
          </p:nvPr>
        </p:nvSpPr>
        <p:spPr>
          <a:xfrm>
            <a:off x="6026729" y="762000"/>
            <a:ext cx="2819400" cy="5029201"/>
          </a:xfrm>
          <a:prstGeom prst="rect">
            <a:avLst/>
          </a:prstGeom>
        </p:spPr>
        <p:txBody>
          <a:bodyPr lIns="274320" tIns="274320" rIns="274320" bIns="274320"/>
          <a:lstStyle>
            <a:lvl1pPr>
              <a:defRPr lang="en-US" sz="2000" dirty="0">
                <a:solidFill>
                  <a:schemeClr val="tx1"/>
                </a:solidFill>
              </a:defRPr>
            </a:lvl1pPr>
          </a:lstStyle>
          <a:p>
            <a:endParaRPr lang="en-US"/>
          </a:p>
        </p:txBody>
      </p:sp>
    </p:spTree>
    <p:extLst>
      <p:ext uri="{BB962C8B-B14F-4D97-AF65-F5344CB8AC3E}">
        <p14:creationId xmlns:p14="http://schemas.microsoft.com/office/powerpoint/2010/main" val="396302625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3 Column">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endParaRPr lang="en-US">
              <a:solidFill>
                <a:prstClr val="black">
                  <a:tint val="75000"/>
                </a:prstClr>
              </a:solidFill>
            </a:endParaRPr>
          </a:p>
        </p:txBody>
      </p:sp>
      <p:sp>
        <p:nvSpPr>
          <p:cNvPr id="7"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1" name="Text Placeholder 2">
            <a:extLst>
              <a:ext uri="{FF2B5EF4-FFF2-40B4-BE49-F238E27FC236}">
                <a16:creationId xmlns:a16="http://schemas.microsoft.com/office/drawing/2014/main" id="{A2E64688-55C6-E357-9586-99D476DEA0E8}"/>
              </a:ext>
            </a:extLst>
          </p:cNvPr>
          <p:cNvSpPr>
            <a:spLocks noGrp="1"/>
          </p:cNvSpPr>
          <p:nvPr>
            <p:ph type="body" idx="1"/>
          </p:nvPr>
        </p:nvSpPr>
        <p:spPr>
          <a:xfrm>
            <a:off x="381000" y="1240594"/>
            <a:ext cx="2743200" cy="576262"/>
          </a:xfrm>
          <a:prstGeom prst="rect">
            <a:avLst/>
          </a:prstGeom>
        </p:spPr>
        <p:txBody>
          <a:bodyPr/>
          <a:lstStyle>
            <a:lvl1pPr marL="0" indent="0">
              <a:buFontTx/>
              <a:buNone/>
              <a:defRPr sz="2000">
                <a:solidFill>
                  <a:srgbClr val="00AEC7"/>
                </a:solidFill>
                <a:latin typeface="+mj-lt"/>
              </a:defRPr>
            </a:lvl1pPr>
          </a:lstStyle>
          <a:p>
            <a:endParaRPr lang="en-US"/>
          </a:p>
        </p:txBody>
      </p:sp>
      <p:sp>
        <p:nvSpPr>
          <p:cNvPr id="22" name="Text Placeholder 6">
            <a:extLst>
              <a:ext uri="{FF2B5EF4-FFF2-40B4-BE49-F238E27FC236}">
                <a16:creationId xmlns:a16="http://schemas.microsoft.com/office/drawing/2014/main" id="{5647BB42-DB2F-5A0E-E38E-6058202FE98E}"/>
              </a:ext>
            </a:extLst>
          </p:cNvPr>
          <p:cNvSpPr>
            <a:spLocks noGrp="1"/>
          </p:cNvSpPr>
          <p:nvPr>
            <p:ph type="body" sz="half" idx="15"/>
          </p:nvPr>
        </p:nvSpPr>
        <p:spPr>
          <a:xfrm>
            <a:off x="400516" y="1926394"/>
            <a:ext cx="2743200" cy="3941006"/>
          </a:xfrm>
          <a:prstGeom prst="rect">
            <a:avLst/>
          </a:prstGeom>
        </p:spPr>
        <p:txBody>
          <a:bodyPr/>
          <a:lstStyle>
            <a:lvl1pPr>
              <a:defRPr sz="1400">
                <a:solidFill>
                  <a:schemeClr val="tx1"/>
                </a:solidFill>
              </a:defRPr>
            </a:lvl1pPr>
          </a:lstStyle>
          <a:p>
            <a:endParaRPr lang="en-US"/>
          </a:p>
        </p:txBody>
      </p:sp>
      <p:sp>
        <p:nvSpPr>
          <p:cNvPr id="23" name="Text Placeholder 2">
            <a:extLst>
              <a:ext uri="{FF2B5EF4-FFF2-40B4-BE49-F238E27FC236}">
                <a16:creationId xmlns:a16="http://schemas.microsoft.com/office/drawing/2014/main" id="{ACFE8832-28AD-B47C-8C26-31B963CA9E5A}"/>
              </a:ext>
            </a:extLst>
          </p:cNvPr>
          <p:cNvSpPr>
            <a:spLocks noGrp="1"/>
          </p:cNvSpPr>
          <p:nvPr>
            <p:ph type="body" idx="16"/>
          </p:nvPr>
        </p:nvSpPr>
        <p:spPr>
          <a:xfrm>
            <a:off x="3200400" y="1240594"/>
            <a:ext cx="2743200" cy="576262"/>
          </a:xfrm>
          <a:prstGeom prst="rect">
            <a:avLst/>
          </a:prstGeom>
        </p:spPr>
        <p:txBody>
          <a:bodyPr/>
          <a:lstStyle>
            <a:lvl1pPr marL="0" indent="0">
              <a:buNone/>
              <a:defRPr sz="2000">
                <a:solidFill>
                  <a:srgbClr val="00AEC7"/>
                </a:solidFill>
                <a:latin typeface="+mj-lt"/>
              </a:defRPr>
            </a:lvl1pPr>
          </a:lstStyle>
          <a:p>
            <a:endParaRPr lang="en-US"/>
          </a:p>
        </p:txBody>
      </p:sp>
      <p:sp>
        <p:nvSpPr>
          <p:cNvPr id="24" name="Text Placeholder 6">
            <a:extLst>
              <a:ext uri="{FF2B5EF4-FFF2-40B4-BE49-F238E27FC236}">
                <a16:creationId xmlns:a16="http://schemas.microsoft.com/office/drawing/2014/main" id="{2945EFAC-694A-3BD3-547B-6671ECA14576}"/>
              </a:ext>
            </a:extLst>
          </p:cNvPr>
          <p:cNvSpPr>
            <a:spLocks noGrp="1"/>
          </p:cNvSpPr>
          <p:nvPr>
            <p:ph type="body" sz="half" idx="17"/>
          </p:nvPr>
        </p:nvSpPr>
        <p:spPr>
          <a:xfrm>
            <a:off x="3219916" y="1926394"/>
            <a:ext cx="2743200" cy="3941006"/>
          </a:xfrm>
          <a:prstGeom prst="rect">
            <a:avLst/>
          </a:prstGeom>
        </p:spPr>
        <p:txBody>
          <a:bodyPr/>
          <a:lstStyle>
            <a:lvl1pPr>
              <a:defRPr sz="1400">
                <a:solidFill>
                  <a:schemeClr val="tx1"/>
                </a:solidFill>
              </a:defRPr>
            </a:lvl1pPr>
          </a:lstStyle>
          <a:p>
            <a:endParaRPr lang="en-US"/>
          </a:p>
        </p:txBody>
      </p:sp>
      <p:sp>
        <p:nvSpPr>
          <p:cNvPr id="25" name="Text Placeholder 2">
            <a:extLst>
              <a:ext uri="{FF2B5EF4-FFF2-40B4-BE49-F238E27FC236}">
                <a16:creationId xmlns:a16="http://schemas.microsoft.com/office/drawing/2014/main" id="{559C7A71-BBBF-254C-4D14-5F4DC1F4ED33}"/>
              </a:ext>
            </a:extLst>
          </p:cNvPr>
          <p:cNvSpPr>
            <a:spLocks noGrp="1"/>
          </p:cNvSpPr>
          <p:nvPr>
            <p:ph type="body" idx="18"/>
          </p:nvPr>
        </p:nvSpPr>
        <p:spPr>
          <a:xfrm>
            <a:off x="6000284" y="1237099"/>
            <a:ext cx="2743200" cy="576262"/>
          </a:xfrm>
          <a:prstGeom prst="rect">
            <a:avLst/>
          </a:prstGeom>
        </p:spPr>
        <p:txBody>
          <a:bodyPr/>
          <a:lstStyle>
            <a:lvl1pPr marL="0" indent="0">
              <a:buFontTx/>
              <a:buNone/>
              <a:defRPr sz="2000">
                <a:solidFill>
                  <a:srgbClr val="00AEC7"/>
                </a:solidFill>
                <a:latin typeface="+mj-lt"/>
              </a:defRPr>
            </a:lvl1pPr>
          </a:lstStyle>
          <a:p>
            <a:endParaRPr lang="en-US"/>
          </a:p>
        </p:txBody>
      </p:sp>
      <p:sp>
        <p:nvSpPr>
          <p:cNvPr id="26" name="Text Placeholder 6">
            <a:extLst>
              <a:ext uri="{FF2B5EF4-FFF2-40B4-BE49-F238E27FC236}">
                <a16:creationId xmlns:a16="http://schemas.microsoft.com/office/drawing/2014/main" id="{B003D11D-EC33-ECB2-82CF-2D9A887EAC5E}"/>
              </a:ext>
            </a:extLst>
          </p:cNvPr>
          <p:cNvSpPr>
            <a:spLocks noGrp="1"/>
          </p:cNvSpPr>
          <p:nvPr>
            <p:ph type="body" sz="half" idx="19"/>
          </p:nvPr>
        </p:nvSpPr>
        <p:spPr>
          <a:xfrm>
            <a:off x="6019800" y="1922899"/>
            <a:ext cx="2743200" cy="3941006"/>
          </a:xfrm>
          <a:prstGeom prst="rect">
            <a:avLst/>
          </a:prstGeom>
        </p:spPr>
        <p:txBody>
          <a:bodyPr/>
          <a:lstStyle>
            <a:lvl1pPr>
              <a:defRPr sz="1400">
                <a:solidFill>
                  <a:schemeClr val="tx1"/>
                </a:solidFill>
              </a:defRPr>
            </a:lvl1pPr>
          </a:lstStyle>
          <a:p>
            <a:endParaRPr lang="en-US"/>
          </a:p>
        </p:txBody>
      </p:sp>
      <p:sp>
        <p:nvSpPr>
          <p:cNvPr id="27" name="Slide Number Placeholder 5">
            <a:extLst>
              <a:ext uri="{FF2B5EF4-FFF2-40B4-BE49-F238E27FC236}">
                <a16:creationId xmlns:a16="http://schemas.microsoft.com/office/drawing/2014/main" id="{3C43E465-E8F7-518D-DB0A-14D6D4108527}"/>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9637960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lide with Shape">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endParaRPr lang="en-US">
              <a:solidFill>
                <a:prstClr val="black">
                  <a:tint val="75000"/>
                </a:prstClr>
              </a:solidFill>
            </a:endParaRPr>
          </a:p>
        </p:txBody>
      </p:sp>
      <p:graphicFrame>
        <p:nvGraphicFramePr>
          <p:cNvPr id="8" name="Diagram 7">
            <a:extLst>
              <a:ext uri="{FF2B5EF4-FFF2-40B4-BE49-F238E27FC236}">
                <a16:creationId xmlns:a16="http://schemas.microsoft.com/office/drawing/2014/main" id="{F9EE3F64-5084-626C-72A7-533838A69759}"/>
              </a:ext>
            </a:extLst>
          </p:cNvPr>
          <p:cNvGraphicFramePr/>
          <p:nvPr userDrawn="1">
            <p:extLst>
              <p:ext uri="{D42A27DB-BD31-4B8C-83A1-F6EECF244321}">
                <p14:modId xmlns:p14="http://schemas.microsoft.com/office/powerpoint/2010/main" val="2536825941"/>
              </p:ext>
            </p:extLst>
          </p:nvPr>
        </p:nvGraphicFramePr>
        <p:xfrm>
          <a:off x="304800" y="762000"/>
          <a:ext cx="8534400" cy="5486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Title 1">
            <a:extLst>
              <a:ext uri="{FF2B5EF4-FFF2-40B4-BE49-F238E27FC236}">
                <a16:creationId xmlns:a16="http://schemas.microsoft.com/office/drawing/2014/main" id="{440F2B08-EC92-A561-8BE4-EDCE8DB34555}"/>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10" name="Rectangle 9">
            <a:extLst>
              <a:ext uri="{FF2B5EF4-FFF2-40B4-BE49-F238E27FC236}">
                <a16:creationId xmlns:a16="http://schemas.microsoft.com/office/drawing/2014/main" id="{41FF5FC3-0BB0-C369-E541-DAB7BF2A7B43}"/>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11" name="Slide Number Placeholder 5">
            <a:extLst>
              <a:ext uri="{FF2B5EF4-FFF2-40B4-BE49-F238E27FC236}">
                <a16:creationId xmlns:a16="http://schemas.microsoft.com/office/drawing/2014/main" id="{7E1BA5E2-F942-F1C0-42B8-24244D128FAF}"/>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11438666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B84D1CB6-92C2-F892-BEE2-D7DE748ACA7A}"/>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7062645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7635F2-47C7-E5B0-DC5D-8BCFB402691F}"/>
              </a:ext>
            </a:extLst>
          </p:cNvPr>
          <p:cNvSpPr>
            <a:spLocks noGrp="1"/>
          </p:cNvSpPr>
          <p:nvPr>
            <p:ph type="ctrTitle"/>
          </p:nvPr>
        </p:nvSpPr>
        <p:spPr>
          <a:xfrm>
            <a:off x="1295400" y="2206629"/>
            <a:ext cx="7391400" cy="1470025"/>
          </a:xfrm>
          <a:prstGeom prst="rect">
            <a:avLst/>
          </a:prstGeom>
        </p:spPr>
        <p:txBody>
          <a:bodyPr/>
          <a:lstStyle>
            <a:lvl1pPr algn="ctr">
              <a:defRPr b="1">
                <a:solidFill>
                  <a:schemeClr val="tx1"/>
                </a:solidFill>
              </a:defRPr>
            </a:lvl1pPr>
          </a:lstStyle>
          <a:p>
            <a:r>
              <a:rPr lang="en-US"/>
              <a:t>Click to edit Master title style</a:t>
            </a:r>
          </a:p>
        </p:txBody>
      </p:sp>
      <p:sp>
        <p:nvSpPr>
          <p:cNvPr id="3" name="Subtitle 2">
            <a:extLst>
              <a:ext uri="{FF2B5EF4-FFF2-40B4-BE49-F238E27FC236}">
                <a16:creationId xmlns:a16="http://schemas.microsoft.com/office/drawing/2014/main" id="{0375FD51-383E-7023-CF18-A1096F0F2773}"/>
              </a:ext>
            </a:extLst>
          </p:cNvPr>
          <p:cNvSpPr>
            <a:spLocks noGrp="1"/>
          </p:cNvSpPr>
          <p:nvPr>
            <p:ph type="subTitle" idx="1"/>
          </p:nvPr>
        </p:nvSpPr>
        <p:spPr>
          <a:xfrm>
            <a:off x="2228241" y="3962400"/>
            <a:ext cx="5544160" cy="1752600"/>
          </a:xfrm>
          <a:prstGeom prst="rect">
            <a:avLst/>
          </a:prstGeo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Slide Number Placeholder 5">
            <a:extLst>
              <a:ext uri="{FF2B5EF4-FFF2-40B4-BE49-F238E27FC236}">
                <a16:creationId xmlns:a16="http://schemas.microsoft.com/office/drawing/2014/main" id="{9D3E071B-3191-735B-1E53-53195D771F07}"/>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62010534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ontent (Gray Title)">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F5775D9C-A163-0AE2-B1A6-0B1992510CDD}"/>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3" name="Content Placeholder 2">
            <a:extLst>
              <a:ext uri="{FF2B5EF4-FFF2-40B4-BE49-F238E27FC236}">
                <a16:creationId xmlns:a16="http://schemas.microsoft.com/office/drawing/2014/main" id="{D17EF50F-9FD6-D876-630B-1BB9772EDA08}"/>
              </a:ext>
            </a:extLst>
          </p:cNvPr>
          <p:cNvSpPr>
            <a:spLocks noGrp="1"/>
          </p:cNvSpPr>
          <p:nvPr>
            <p:ph idx="1"/>
          </p:nvPr>
        </p:nvSpPr>
        <p:spPr>
          <a:xfrm>
            <a:off x="914400" y="0"/>
            <a:ext cx="7620002" cy="6172200"/>
          </a:xfrm>
          <a:prstGeom prst="rect">
            <a:avLst/>
          </a:prstGeom>
        </p:spPr>
        <p:txBody>
          <a:bodyPr lIns="914400" tIns="914400"/>
          <a:lstStyle>
            <a:lvl1pPr marL="0" indent="0">
              <a:buNone/>
              <a:defRPr b="0">
                <a:solidFill>
                  <a:schemeClr val="accent1"/>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201076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855406"/>
            <a:ext cx="853440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219768" y="6553200"/>
            <a:ext cx="457200" cy="212725"/>
          </a:xfrm>
          <a:prstGeom prst="rect">
            <a:avLst/>
          </a:prstGeom>
        </p:spPr>
        <p:txBody>
          <a:bodyPr vert="horz" lIns="91440" tIns="45720" rIns="91440" bIns="45720" rtlCol="0" anchor="ctr"/>
          <a:lstStyle>
            <a:lvl1pPr algn="ctr">
              <a:defRPr sz="900">
                <a:solidFill>
                  <a:schemeClr val="bg1"/>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0252254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ontent 2 (Blue Title)">
    <p:spTree>
      <p:nvGrpSpPr>
        <p:cNvPr id="1" name=""/>
        <p:cNvGrpSpPr/>
        <p:nvPr/>
      </p:nvGrpSpPr>
      <p:grpSpPr>
        <a:xfrm>
          <a:off x="0" y="0"/>
          <a:ext cx="0" cy="0"/>
          <a:chOff x="0" y="0"/>
          <a:chExt cx="0" cy="0"/>
        </a:xfrm>
      </p:grpSpPr>
      <p:sp>
        <p:nvSpPr>
          <p:cNvPr id="4" name="Content Placeholder 2"/>
          <p:cNvSpPr>
            <a:spLocks noGrp="1"/>
          </p:cNvSpPr>
          <p:nvPr>
            <p:ph idx="1"/>
          </p:nvPr>
        </p:nvSpPr>
        <p:spPr>
          <a:xfrm>
            <a:off x="914400" y="0"/>
            <a:ext cx="7620002" cy="6172200"/>
          </a:xfrm>
          <a:prstGeom prst="rect">
            <a:avLst/>
          </a:prstGeom>
        </p:spPr>
        <p:txBody>
          <a:bodyPr lIns="914400" tIns="914400"/>
          <a:lstStyle>
            <a:lvl1pPr marL="0" indent="0">
              <a:buNone/>
              <a:defRPr b="0">
                <a:solidFill>
                  <a:schemeClr val="tx1"/>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Slide Number Placeholder 5">
            <a:extLst>
              <a:ext uri="{FF2B5EF4-FFF2-40B4-BE49-F238E27FC236}">
                <a16:creationId xmlns:a16="http://schemas.microsoft.com/office/drawing/2014/main" id="{ECA9812F-1971-A6EB-3683-540A757044A4}"/>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429138389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omparison (Gray Title)">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A08BA54D-6CCD-C3E8-6751-1276B8364E6C}"/>
              </a:ext>
            </a:extLst>
          </p:cNvPr>
          <p:cNvSpPr>
            <a:spLocks noGrp="1"/>
          </p:cNvSpPr>
          <p:nvPr>
            <p:ph idx="10"/>
          </p:nvPr>
        </p:nvSpPr>
        <p:spPr>
          <a:xfrm>
            <a:off x="5486400" y="0"/>
            <a:ext cx="3657600" cy="6858000"/>
          </a:xfrm>
          <a:prstGeom prst="rect">
            <a:avLst/>
          </a:prstGeom>
          <a:solidFill>
            <a:srgbClr val="E6EBF0"/>
          </a:solidFill>
        </p:spPr>
        <p:txBody>
          <a:bodyPr lIns="274320" tIns="960120" rIns="274320" bIns="731520"/>
          <a:lstStyle>
            <a:lvl1pPr marL="0" indent="0">
              <a:buNone/>
              <a:defRPr sz="2400" b="0">
                <a:solidFill>
                  <a:schemeClr val="tx1"/>
                </a:solidFill>
              </a:defRPr>
            </a:lvl1pPr>
            <a:lvl2pPr>
              <a:defRPr sz="20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3" name="Slide Number Placeholder 5">
            <a:extLst>
              <a:ext uri="{FF2B5EF4-FFF2-40B4-BE49-F238E27FC236}">
                <a16:creationId xmlns:a16="http://schemas.microsoft.com/office/drawing/2014/main" id="{953FC956-A879-5B22-35BA-D236C87FBE5C}"/>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5" name="Content Placeholder 2">
            <a:extLst>
              <a:ext uri="{FF2B5EF4-FFF2-40B4-BE49-F238E27FC236}">
                <a16:creationId xmlns:a16="http://schemas.microsoft.com/office/drawing/2014/main" id="{E6A410FC-F79C-D1EE-BC59-B3D7D49806A6}"/>
              </a:ext>
            </a:extLst>
          </p:cNvPr>
          <p:cNvSpPr>
            <a:spLocks noGrp="1"/>
          </p:cNvSpPr>
          <p:nvPr>
            <p:ph idx="1"/>
          </p:nvPr>
        </p:nvSpPr>
        <p:spPr>
          <a:xfrm>
            <a:off x="914400" y="0"/>
            <a:ext cx="4572000" cy="6172200"/>
          </a:xfrm>
          <a:prstGeom prst="rect">
            <a:avLst/>
          </a:prstGeom>
        </p:spPr>
        <p:txBody>
          <a:bodyPr lIns="914400" tIns="914400"/>
          <a:lstStyle>
            <a:lvl1pPr marL="0" indent="0">
              <a:buNone/>
              <a:defRPr b="0">
                <a:solidFill>
                  <a:schemeClr val="accent1"/>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8143635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omparison (Blue Title)">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A08BA54D-6CCD-C3E8-6751-1276B8364E6C}"/>
              </a:ext>
            </a:extLst>
          </p:cNvPr>
          <p:cNvSpPr>
            <a:spLocks noGrp="1"/>
          </p:cNvSpPr>
          <p:nvPr>
            <p:ph idx="10"/>
          </p:nvPr>
        </p:nvSpPr>
        <p:spPr>
          <a:xfrm>
            <a:off x="5486400" y="0"/>
            <a:ext cx="3657600" cy="6858000"/>
          </a:xfrm>
          <a:prstGeom prst="rect">
            <a:avLst/>
          </a:prstGeom>
          <a:solidFill>
            <a:srgbClr val="E6EBF0"/>
          </a:solidFill>
        </p:spPr>
        <p:txBody>
          <a:bodyPr lIns="274320" tIns="960120" rIns="274320" bIns="731520"/>
          <a:lstStyle>
            <a:lvl1pPr marL="0" indent="0">
              <a:buNone/>
              <a:defRPr sz="2400" b="0">
                <a:solidFill>
                  <a:schemeClr val="accent1"/>
                </a:solidFill>
              </a:defRPr>
            </a:lvl1pPr>
            <a:lvl2pPr>
              <a:defRPr sz="20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3" name="Slide Number Placeholder 5">
            <a:extLst>
              <a:ext uri="{FF2B5EF4-FFF2-40B4-BE49-F238E27FC236}">
                <a16:creationId xmlns:a16="http://schemas.microsoft.com/office/drawing/2014/main" id="{7A8D8C4E-4BE2-888F-3F85-54FC3D912AF8}"/>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5" name="Content Placeholder 2">
            <a:extLst>
              <a:ext uri="{FF2B5EF4-FFF2-40B4-BE49-F238E27FC236}">
                <a16:creationId xmlns:a16="http://schemas.microsoft.com/office/drawing/2014/main" id="{173ABB5D-9742-CBF2-15A7-11E66774A8F4}"/>
              </a:ext>
            </a:extLst>
          </p:cNvPr>
          <p:cNvSpPr>
            <a:spLocks noGrp="1"/>
          </p:cNvSpPr>
          <p:nvPr>
            <p:ph idx="1"/>
          </p:nvPr>
        </p:nvSpPr>
        <p:spPr>
          <a:xfrm>
            <a:off x="914400" y="0"/>
            <a:ext cx="4572000" cy="6172200"/>
          </a:xfrm>
          <a:prstGeom prst="rect">
            <a:avLst/>
          </a:prstGeom>
        </p:spPr>
        <p:txBody>
          <a:bodyPr lIns="914400" tIns="914400"/>
          <a:lstStyle>
            <a:lvl1pPr marL="0" indent="0">
              <a:buNone/>
              <a:defRPr b="0">
                <a:solidFill>
                  <a:schemeClr val="tx1"/>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8932473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ontent with Caption and Gray Title">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A08BA54D-6CCD-C3E8-6751-1276B8364E6C}"/>
              </a:ext>
            </a:extLst>
          </p:cNvPr>
          <p:cNvSpPr>
            <a:spLocks noGrp="1"/>
          </p:cNvSpPr>
          <p:nvPr>
            <p:ph idx="10"/>
          </p:nvPr>
        </p:nvSpPr>
        <p:spPr>
          <a:xfrm>
            <a:off x="1600200" y="3429000"/>
            <a:ext cx="7010400" cy="2819400"/>
          </a:xfrm>
          <a:prstGeom prst="rect">
            <a:avLst/>
          </a:prstGeom>
          <a:solidFill>
            <a:srgbClr val="E6EBF0"/>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2400" b="0">
                <a:solidFill>
                  <a:schemeClr val="tx1"/>
                </a:solidFill>
              </a:defRPr>
            </a:lvl1pPr>
            <a:lvl2pPr>
              <a:defRPr sz="20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3" name="Slide Number Placeholder 5">
            <a:extLst>
              <a:ext uri="{FF2B5EF4-FFF2-40B4-BE49-F238E27FC236}">
                <a16:creationId xmlns:a16="http://schemas.microsoft.com/office/drawing/2014/main" id="{B242DC6D-47B2-4BEB-A8AA-8A0002CC16B7}"/>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5" name="Content Placeholder 2">
            <a:extLst>
              <a:ext uri="{FF2B5EF4-FFF2-40B4-BE49-F238E27FC236}">
                <a16:creationId xmlns:a16="http://schemas.microsoft.com/office/drawing/2014/main" id="{4922C3B1-E57B-52E5-9F21-33863CDB213D}"/>
              </a:ext>
            </a:extLst>
          </p:cNvPr>
          <p:cNvSpPr>
            <a:spLocks noGrp="1"/>
          </p:cNvSpPr>
          <p:nvPr>
            <p:ph idx="1"/>
          </p:nvPr>
        </p:nvSpPr>
        <p:spPr>
          <a:xfrm>
            <a:off x="914400" y="0"/>
            <a:ext cx="7696200" cy="3429000"/>
          </a:xfrm>
          <a:prstGeom prst="rect">
            <a:avLst/>
          </a:prstGeom>
        </p:spPr>
        <p:txBody>
          <a:bodyPr lIns="914400" tIns="914400"/>
          <a:lstStyle>
            <a:lvl1pPr marL="0" indent="0">
              <a:buNone/>
              <a:defRPr b="0">
                <a:solidFill>
                  <a:schemeClr val="accent1"/>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45899779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ontent with Caption 2 (Blue Title)">
    <p:spTree>
      <p:nvGrpSpPr>
        <p:cNvPr id="1" name=""/>
        <p:cNvGrpSpPr/>
        <p:nvPr/>
      </p:nvGrpSpPr>
      <p:grpSpPr>
        <a:xfrm>
          <a:off x="0" y="0"/>
          <a:ext cx="0" cy="0"/>
          <a:chOff x="0" y="0"/>
          <a:chExt cx="0" cy="0"/>
        </a:xfrm>
      </p:grpSpPr>
      <p:sp>
        <p:nvSpPr>
          <p:cNvPr id="3" name="Slide Number Placeholder 5">
            <a:extLst>
              <a:ext uri="{FF2B5EF4-FFF2-40B4-BE49-F238E27FC236}">
                <a16:creationId xmlns:a16="http://schemas.microsoft.com/office/drawing/2014/main" id="{A3182A6B-DC34-4468-C956-97A4DC54355C}"/>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5" name="Content Placeholder 2">
            <a:extLst>
              <a:ext uri="{FF2B5EF4-FFF2-40B4-BE49-F238E27FC236}">
                <a16:creationId xmlns:a16="http://schemas.microsoft.com/office/drawing/2014/main" id="{F7AFAAF5-F226-6389-E586-DC0463600789}"/>
              </a:ext>
            </a:extLst>
          </p:cNvPr>
          <p:cNvSpPr>
            <a:spLocks noGrp="1"/>
          </p:cNvSpPr>
          <p:nvPr>
            <p:ph idx="10"/>
          </p:nvPr>
        </p:nvSpPr>
        <p:spPr>
          <a:xfrm>
            <a:off x="1600200" y="3429000"/>
            <a:ext cx="7010400" cy="2819400"/>
          </a:xfrm>
          <a:prstGeom prst="rect">
            <a:avLst/>
          </a:prstGeom>
          <a:solidFill>
            <a:srgbClr val="E6EBF0"/>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2400" b="0">
                <a:solidFill>
                  <a:schemeClr val="accent1"/>
                </a:solidFill>
              </a:defRPr>
            </a:lvl1pPr>
            <a:lvl2pPr>
              <a:defRPr sz="20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6" name="Content Placeholder 2">
            <a:extLst>
              <a:ext uri="{FF2B5EF4-FFF2-40B4-BE49-F238E27FC236}">
                <a16:creationId xmlns:a16="http://schemas.microsoft.com/office/drawing/2014/main" id="{D99807EB-47DD-8DF6-305A-C4E5A3D892EB}"/>
              </a:ext>
            </a:extLst>
          </p:cNvPr>
          <p:cNvSpPr>
            <a:spLocks noGrp="1"/>
          </p:cNvSpPr>
          <p:nvPr>
            <p:ph idx="1"/>
          </p:nvPr>
        </p:nvSpPr>
        <p:spPr>
          <a:xfrm>
            <a:off x="914400" y="0"/>
            <a:ext cx="7696200" cy="3429000"/>
          </a:xfrm>
          <a:prstGeom prst="rect">
            <a:avLst/>
          </a:prstGeom>
        </p:spPr>
        <p:txBody>
          <a:bodyPr lIns="914400" tIns="914400"/>
          <a:lstStyle>
            <a:lvl1pPr marL="0" indent="0">
              <a:buNone/>
              <a:defRPr b="0">
                <a:solidFill>
                  <a:schemeClr val="accent1"/>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15842642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ontent with Caption 3 (Gray Titl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CA431F1-E681-368A-8F5C-DBA97E41C335}"/>
              </a:ext>
            </a:extLst>
          </p:cNvPr>
          <p:cNvSpPr>
            <a:spLocks noGrp="1"/>
          </p:cNvSpPr>
          <p:nvPr>
            <p:ph idx="1"/>
          </p:nvPr>
        </p:nvSpPr>
        <p:spPr>
          <a:xfrm>
            <a:off x="1524000" y="990600"/>
            <a:ext cx="3352800" cy="5486400"/>
          </a:xfrm>
          <a:prstGeom prst="rect">
            <a:avLst/>
          </a:prstGeom>
        </p:spPr>
        <p:txBody>
          <a:bodyPr lIns="274320" tIns="274320" rIns="274320" bIns="274320"/>
          <a:lstStyle>
            <a:lvl1pPr marL="0" indent="0">
              <a:buNone/>
              <a:defRPr sz="2000" b="0">
                <a:solidFill>
                  <a:schemeClr val="tx1"/>
                </a:solidFill>
              </a:defRPr>
            </a:lvl1pPr>
            <a:lvl2pPr>
              <a:defRPr sz="20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5" name="Content Placeholder 2">
            <a:extLst>
              <a:ext uri="{FF2B5EF4-FFF2-40B4-BE49-F238E27FC236}">
                <a16:creationId xmlns:a16="http://schemas.microsoft.com/office/drawing/2014/main" id="{6AD76CDD-E83E-314F-46D6-468E51433F47}"/>
              </a:ext>
            </a:extLst>
          </p:cNvPr>
          <p:cNvSpPr>
            <a:spLocks noGrp="1"/>
          </p:cNvSpPr>
          <p:nvPr>
            <p:ph idx="10"/>
          </p:nvPr>
        </p:nvSpPr>
        <p:spPr>
          <a:xfrm>
            <a:off x="5105400" y="990601"/>
            <a:ext cx="3505200" cy="5410200"/>
          </a:xfrm>
          <a:prstGeom prst="rect">
            <a:avLst/>
          </a:prstGeom>
          <a:solidFill>
            <a:srgbClr val="E6EBF0"/>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2000" b="0">
                <a:solidFill>
                  <a:schemeClr val="tx1"/>
                </a:solidFill>
              </a:defRPr>
            </a:lvl1pPr>
            <a:lvl2pPr>
              <a:defRPr sz="18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DA4A3320-2AAB-0F80-784F-76D0C98A403E}"/>
              </a:ext>
            </a:extLst>
          </p:cNvPr>
          <p:cNvSpPr>
            <a:spLocks noGrp="1"/>
          </p:cNvSpPr>
          <p:nvPr>
            <p:ph type="title"/>
          </p:nvPr>
        </p:nvSpPr>
        <p:spPr>
          <a:xfrm>
            <a:off x="1524000" y="472282"/>
            <a:ext cx="7315200" cy="518318"/>
          </a:xfrm>
          <a:prstGeom prst="rect">
            <a:avLst/>
          </a:prstGeom>
        </p:spPr>
        <p:txBody>
          <a:bodyPr lIns="274320"/>
          <a:lstStyle>
            <a:lvl1pPr algn="l">
              <a:defRPr sz="2800" b="1">
                <a:solidFill>
                  <a:schemeClr val="tx1"/>
                </a:solidFill>
              </a:defRPr>
            </a:lvl1pPr>
          </a:lstStyle>
          <a:p>
            <a:r>
              <a:rPr lang="en-US"/>
              <a:t>Click to edit Master title style</a:t>
            </a:r>
          </a:p>
        </p:txBody>
      </p:sp>
      <p:sp>
        <p:nvSpPr>
          <p:cNvPr id="2" name="Slide Number Placeholder 5">
            <a:extLst>
              <a:ext uri="{FF2B5EF4-FFF2-40B4-BE49-F238E27FC236}">
                <a16:creationId xmlns:a16="http://schemas.microsoft.com/office/drawing/2014/main" id="{B17BDA0E-C1F9-FF52-4A21-937465BDDD7F}"/>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48267179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ontent with Caption 4 (Blue Title)">
    <p:spTree>
      <p:nvGrpSpPr>
        <p:cNvPr id="1" name=""/>
        <p:cNvGrpSpPr/>
        <p:nvPr/>
      </p:nvGrpSpPr>
      <p:grpSpPr>
        <a:xfrm>
          <a:off x="0" y="0"/>
          <a:ext cx="0" cy="0"/>
          <a:chOff x="0" y="0"/>
          <a:chExt cx="0" cy="0"/>
        </a:xfrm>
      </p:grpSpPr>
      <p:sp>
        <p:nvSpPr>
          <p:cNvPr id="3" name="Slide Number Placeholder 5">
            <a:extLst>
              <a:ext uri="{FF2B5EF4-FFF2-40B4-BE49-F238E27FC236}">
                <a16:creationId xmlns:a16="http://schemas.microsoft.com/office/drawing/2014/main" id="{B3CF171C-297F-4950-0C7E-D8D375822F5E}"/>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4" name="Content Placeholder 2">
            <a:extLst>
              <a:ext uri="{FF2B5EF4-FFF2-40B4-BE49-F238E27FC236}">
                <a16:creationId xmlns:a16="http://schemas.microsoft.com/office/drawing/2014/main" id="{AEB5CE23-0801-2645-C33A-9F9E19FF4648}"/>
              </a:ext>
            </a:extLst>
          </p:cNvPr>
          <p:cNvSpPr>
            <a:spLocks noGrp="1"/>
          </p:cNvSpPr>
          <p:nvPr>
            <p:ph idx="1"/>
          </p:nvPr>
        </p:nvSpPr>
        <p:spPr>
          <a:xfrm>
            <a:off x="1524000" y="990600"/>
            <a:ext cx="3352800" cy="5486400"/>
          </a:xfrm>
          <a:prstGeom prst="rect">
            <a:avLst/>
          </a:prstGeom>
        </p:spPr>
        <p:txBody>
          <a:bodyPr lIns="274320" tIns="274320" rIns="274320" bIns="274320"/>
          <a:lstStyle>
            <a:lvl1pPr marL="0" indent="0">
              <a:buNone/>
              <a:defRPr sz="2000" b="0">
                <a:solidFill>
                  <a:schemeClr val="tx1"/>
                </a:solidFill>
              </a:defRPr>
            </a:lvl1pPr>
            <a:lvl2pPr>
              <a:defRPr sz="20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7" name="Content Placeholder 2">
            <a:extLst>
              <a:ext uri="{FF2B5EF4-FFF2-40B4-BE49-F238E27FC236}">
                <a16:creationId xmlns:a16="http://schemas.microsoft.com/office/drawing/2014/main" id="{F8A263E8-3DE1-FE29-FE2A-6585C0D4DCCD}"/>
              </a:ext>
            </a:extLst>
          </p:cNvPr>
          <p:cNvSpPr>
            <a:spLocks noGrp="1"/>
          </p:cNvSpPr>
          <p:nvPr>
            <p:ph idx="10"/>
          </p:nvPr>
        </p:nvSpPr>
        <p:spPr>
          <a:xfrm>
            <a:off x="5105400" y="990601"/>
            <a:ext cx="3505200" cy="5410200"/>
          </a:xfrm>
          <a:prstGeom prst="rect">
            <a:avLst/>
          </a:prstGeom>
          <a:solidFill>
            <a:srgbClr val="E6EBF0"/>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2000" b="0">
                <a:solidFill>
                  <a:schemeClr val="accent1"/>
                </a:solidFill>
              </a:defRPr>
            </a:lvl1pPr>
            <a:lvl2pPr>
              <a:defRPr sz="18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8" name="Title 1">
            <a:extLst>
              <a:ext uri="{FF2B5EF4-FFF2-40B4-BE49-F238E27FC236}">
                <a16:creationId xmlns:a16="http://schemas.microsoft.com/office/drawing/2014/main" id="{9A24D0FB-E176-3A85-94A0-3D5271A740CD}"/>
              </a:ext>
            </a:extLst>
          </p:cNvPr>
          <p:cNvSpPr>
            <a:spLocks noGrp="1"/>
          </p:cNvSpPr>
          <p:nvPr>
            <p:ph type="title"/>
          </p:nvPr>
        </p:nvSpPr>
        <p:spPr>
          <a:xfrm>
            <a:off x="1524000" y="472282"/>
            <a:ext cx="7315200" cy="518318"/>
          </a:xfrm>
          <a:prstGeom prst="rect">
            <a:avLst/>
          </a:prstGeom>
        </p:spPr>
        <p:txBody>
          <a:bodyPr lIns="274320"/>
          <a:lstStyle>
            <a:lvl1pPr algn="l">
              <a:defRPr sz="2800" b="1">
                <a:solidFill>
                  <a:schemeClr val="tx1"/>
                </a:solidFill>
              </a:defRPr>
            </a:lvl1pPr>
          </a:lstStyle>
          <a:p>
            <a:r>
              <a:rPr lang="en-US"/>
              <a:t>Click to edit Master title style</a:t>
            </a:r>
          </a:p>
        </p:txBody>
      </p:sp>
    </p:spTree>
    <p:extLst>
      <p:ext uri="{BB962C8B-B14F-4D97-AF65-F5344CB8AC3E}">
        <p14:creationId xmlns:p14="http://schemas.microsoft.com/office/powerpoint/2010/main" val="149098892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Content with Caption 5 (Aqua)">
    <p:spTree>
      <p:nvGrpSpPr>
        <p:cNvPr id="1" name=""/>
        <p:cNvGrpSpPr/>
        <p:nvPr/>
      </p:nvGrpSpPr>
      <p:grpSpPr>
        <a:xfrm>
          <a:off x="0" y="0"/>
          <a:ext cx="0" cy="0"/>
          <a:chOff x="0" y="0"/>
          <a:chExt cx="0" cy="0"/>
        </a:xfrm>
      </p:grpSpPr>
      <p:sp>
        <p:nvSpPr>
          <p:cNvPr id="4" name="Slide Number Placeholder 5">
            <a:extLst>
              <a:ext uri="{FF2B5EF4-FFF2-40B4-BE49-F238E27FC236}">
                <a16:creationId xmlns:a16="http://schemas.microsoft.com/office/drawing/2014/main" id="{72699664-72AA-34F1-784C-6E6582F03898}"/>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5" name="Content Placeholder 2">
            <a:extLst>
              <a:ext uri="{FF2B5EF4-FFF2-40B4-BE49-F238E27FC236}">
                <a16:creationId xmlns:a16="http://schemas.microsoft.com/office/drawing/2014/main" id="{A106EE49-B184-8DE1-DEB3-C9D706F2784A}"/>
              </a:ext>
            </a:extLst>
          </p:cNvPr>
          <p:cNvSpPr>
            <a:spLocks noGrp="1"/>
          </p:cNvSpPr>
          <p:nvPr>
            <p:ph idx="1"/>
          </p:nvPr>
        </p:nvSpPr>
        <p:spPr>
          <a:xfrm>
            <a:off x="1524000" y="990600"/>
            <a:ext cx="3352800" cy="5486400"/>
          </a:xfrm>
          <a:prstGeom prst="rect">
            <a:avLst/>
          </a:prstGeom>
        </p:spPr>
        <p:txBody>
          <a:bodyPr lIns="274320" tIns="274320" rIns="274320" bIns="274320"/>
          <a:lstStyle>
            <a:lvl1pPr marL="0" indent="0">
              <a:buNone/>
              <a:defRPr sz="2000" b="0">
                <a:solidFill>
                  <a:schemeClr val="tx1"/>
                </a:solidFill>
              </a:defRPr>
            </a:lvl1pPr>
            <a:lvl2pPr>
              <a:defRPr sz="20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7" name="Content Placeholder 2">
            <a:extLst>
              <a:ext uri="{FF2B5EF4-FFF2-40B4-BE49-F238E27FC236}">
                <a16:creationId xmlns:a16="http://schemas.microsoft.com/office/drawing/2014/main" id="{10830282-F265-20EB-31BA-835917B411D5}"/>
              </a:ext>
            </a:extLst>
          </p:cNvPr>
          <p:cNvSpPr>
            <a:spLocks noGrp="1"/>
          </p:cNvSpPr>
          <p:nvPr>
            <p:ph idx="10"/>
          </p:nvPr>
        </p:nvSpPr>
        <p:spPr>
          <a:xfrm>
            <a:off x="5105400" y="990601"/>
            <a:ext cx="3505200" cy="5410200"/>
          </a:xfrm>
          <a:prstGeom prst="rect">
            <a:avLst/>
          </a:prstGeom>
          <a:solidFill>
            <a:schemeClr val="accent1">
              <a:lumMod val="20000"/>
              <a:lumOff val="80000"/>
            </a:schemeClr>
          </a:solidFill>
          <a:ln w="15875" cap="rnd">
            <a:solidFill>
              <a:schemeClr val="accent1">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2000" b="0">
                <a:solidFill>
                  <a:schemeClr val="tx1"/>
                </a:solidFill>
              </a:defRPr>
            </a:lvl1pPr>
            <a:lvl2pPr>
              <a:defRPr sz="18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8" name="Title 1">
            <a:extLst>
              <a:ext uri="{FF2B5EF4-FFF2-40B4-BE49-F238E27FC236}">
                <a16:creationId xmlns:a16="http://schemas.microsoft.com/office/drawing/2014/main" id="{A52C17FD-3EC6-0937-A579-73189B204FC9}"/>
              </a:ext>
            </a:extLst>
          </p:cNvPr>
          <p:cNvSpPr>
            <a:spLocks noGrp="1"/>
          </p:cNvSpPr>
          <p:nvPr>
            <p:ph type="title"/>
          </p:nvPr>
        </p:nvSpPr>
        <p:spPr>
          <a:xfrm>
            <a:off x="1524000" y="472282"/>
            <a:ext cx="7315200" cy="518318"/>
          </a:xfrm>
          <a:prstGeom prst="rect">
            <a:avLst/>
          </a:prstGeom>
        </p:spPr>
        <p:txBody>
          <a:bodyPr lIns="274320"/>
          <a:lstStyle>
            <a:lvl1pPr algn="l">
              <a:defRPr sz="2800" b="1">
                <a:solidFill>
                  <a:schemeClr val="tx1"/>
                </a:solidFill>
              </a:defRPr>
            </a:lvl1pPr>
          </a:lstStyle>
          <a:p>
            <a:r>
              <a:rPr lang="en-US"/>
              <a:t>Click to edit Master title style</a:t>
            </a:r>
          </a:p>
        </p:txBody>
      </p:sp>
    </p:spTree>
    <p:extLst>
      <p:ext uri="{BB962C8B-B14F-4D97-AF65-F5344CB8AC3E}">
        <p14:creationId xmlns:p14="http://schemas.microsoft.com/office/powerpoint/2010/main" val="87883853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Content in Shape with Columns">
    <p:spTree>
      <p:nvGrpSpPr>
        <p:cNvPr id="1" name=""/>
        <p:cNvGrpSpPr/>
        <p:nvPr/>
      </p:nvGrpSpPr>
      <p:grpSpPr>
        <a:xfrm>
          <a:off x="0" y="0"/>
          <a:ext cx="0" cy="0"/>
          <a:chOff x="0" y="0"/>
          <a:chExt cx="0" cy="0"/>
        </a:xfrm>
      </p:grpSpPr>
      <p:sp>
        <p:nvSpPr>
          <p:cNvPr id="2" name="Text Placeholder 6">
            <a:extLst>
              <a:ext uri="{FF2B5EF4-FFF2-40B4-BE49-F238E27FC236}">
                <a16:creationId xmlns:a16="http://schemas.microsoft.com/office/drawing/2014/main" id="{C3ED11FE-8556-BDBD-C1A4-1DDF827CEB3F}"/>
              </a:ext>
            </a:extLst>
          </p:cNvPr>
          <p:cNvSpPr>
            <a:spLocks noGrp="1"/>
          </p:cNvSpPr>
          <p:nvPr>
            <p:ph type="body" sz="half" idx="17"/>
          </p:nvPr>
        </p:nvSpPr>
        <p:spPr>
          <a:xfrm>
            <a:off x="1638300" y="1127931"/>
            <a:ext cx="7213840" cy="2628412"/>
          </a:xfrm>
          <a:prstGeom prst="rect">
            <a:avLst/>
          </a:prstGeom>
          <a:solidFill>
            <a:schemeClr val="accent1">
              <a:lumMod val="20000"/>
              <a:lumOff val="80000"/>
            </a:schemeClr>
          </a:solidFill>
          <a:ln w="15875" cap="rnd" cmpd="sng">
            <a:solidFill>
              <a:schemeClr val="accent1"/>
            </a:solidFill>
            <a:miter lim="800000"/>
          </a:ln>
          <a:effectLst>
            <a:outerShdw blurRad="50800" dist="38100" dir="2700000" algn="tl" rotWithShape="0">
              <a:prstClr val="black">
                <a:alpha val="40000"/>
              </a:prstClr>
            </a:outerShdw>
          </a:effectLst>
        </p:spPr>
        <p:txBody>
          <a:bodyPr wrap="square" lIns="274320" tIns="274320" rIns="274320" bIns="274320" numCol="2" spcCol="548640">
            <a:spAutoFit/>
          </a:bodyPr>
          <a:lstStyle>
            <a:lvl1pPr marL="0" indent="0">
              <a:buNone/>
              <a:defRPr sz="2000">
                <a:solidFill>
                  <a:schemeClr val="tx1"/>
                </a:solidFill>
              </a:defRPr>
            </a:lvl1pPr>
            <a:lvl2pPr>
              <a:defRPr sz="1800">
                <a:solidFill>
                  <a:schemeClr val="accent2"/>
                </a:solidFill>
              </a:defRPr>
            </a:lvl2pPr>
            <a:lvl3pPr marL="914400" indent="0">
              <a:buNone/>
              <a:defRPr sz="1600">
                <a:solidFill>
                  <a:schemeClr val="accent2"/>
                </a:solidFill>
              </a:defRPr>
            </a:lvl3pPr>
          </a:lstStyle>
          <a:p>
            <a:pPr lvl="0"/>
            <a:r>
              <a:rPr lang="en-US"/>
              <a:t>Click to edit Master text styles</a:t>
            </a:r>
          </a:p>
          <a:p>
            <a:pPr lvl="1"/>
            <a:r>
              <a:rPr lang="en-US"/>
              <a:t>Second level</a:t>
            </a:r>
          </a:p>
          <a:p>
            <a:pPr lvl="2"/>
            <a:r>
              <a:rPr lang="en-US"/>
              <a:t>Third level</a:t>
            </a:r>
          </a:p>
          <a:p>
            <a:pPr lvl="2"/>
            <a:endParaRPr lang="en-US"/>
          </a:p>
          <a:p>
            <a:pPr lvl="2"/>
            <a:endParaRPr lang="en-US"/>
          </a:p>
          <a:p>
            <a:pPr lvl="2"/>
            <a:endParaRPr lang="en-US"/>
          </a:p>
          <a:p>
            <a:pPr lvl="0"/>
            <a:r>
              <a:rPr lang="en-US"/>
              <a:t>Click to edit Master text styles</a:t>
            </a:r>
          </a:p>
          <a:p>
            <a:pPr lvl="1"/>
            <a:r>
              <a:rPr lang="en-US"/>
              <a:t>Second level</a:t>
            </a:r>
          </a:p>
          <a:p>
            <a:pPr lvl="2"/>
            <a:r>
              <a:rPr lang="en-US"/>
              <a:t>Third level</a:t>
            </a:r>
          </a:p>
          <a:p>
            <a:pPr lvl="2"/>
            <a:endParaRPr lang="en-US"/>
          </a:p>
          <a:p>
            <a:pPr lvl="2"/>
            <a:endParaRPr lang="en-US"/>
          </a:p>
        </p:txBody>
      </p:sp>
      <p:sp>
        <p:nvSpPr>
          <p:cNvPr id="5" name="Text Placeholder 6">
            <a:extLst>
              <a:ext uri="{FF2B5EF4-FFF2-40B4-BE49-F238E27FC236}">
                <a16:creationId xmlns:a16="http://schemas.microsoft.com/office/drawing/2014/main" id="{FB0943CB-AB77-66FC-B5C6-9EF57AD713B2}"/>
              </a:ext>
            </a:extLst>
          </p:cNvPr>
          <p:cNvSpPr>
            <a:spLocks noGrp="1"/>
          </p:cNvSpPr>
          <p:nvPr>
            <p:ph type="body" sz="half" idx="18"/>
          </p:nvPr>
        </p:nvSpPr>
        <p:spPr>
          <a:xfrm>
            <a:off x="1638300" y="3962400"/>
            <a:ext cx="7213840" cy="2268313"/>
          </a:xfrm>
          <a:prstGeom prst="rect">
            <a:avLst/>
          </a:prstGeom>
          <a:solidFill>
            <a:srgbClr val="093C61"/>
          </a:solidFill>
          <a:ln w="15875" cap="rnd" cmpd="sng">
            <a:solidFill>
              <a:srgbClr val="093C61"/>
            </a:solidFill>
            <a:miter lim="800000"/>
          </a:ln>
          <a:effectLst>
            <a:outerShdw blurRad="50800" dist="38100" dir="2700000" algn="tl" rotWithShape="0">
              <a:prstClr val="black">
                <a:alpha val="40000"/>
              </a:prstClr>
            </a:outerShdw>
          </a:effectLst>
        </p:spPr>
        <p:txBody>
          <a:bodyPr wrap="square" lIns="274320" tIns="274320" rIns="274320" bIns="274320" numCol="3" spcCol="548640">
            <a:spAutoFit/>
          </a:bodyPr>
          <a:lstStyle>
            <a:lvl1pPr marL="0" indent="0">
              <a:buNone/>
              <a:defRPr sz="1200">
                <a:solidFill>
                  <a:schemeClr val="bg1"/>
                </a:solidFill>
              </a:defRPr>
            </a:lvl1pPr>
            <a:lvl2pPr>
              <a:defRPr sz="1200">
                <a:solidFill>
                  <a:schemeClr val="bg1"/>
                </a:solidFill>
              </a:defRPr>
            </a:lvl2pPr>
            <a:lvl3pPr marL="914400" indent="0">
              <a:buNone/>
              <a:defRPr sz="1200">
                <a:solidFill>
                  <a:schemeClr val="bg1"/>
                </a:solidFill>
              </a:defRPr>
            </a:lvl3pPr>
          </a:lstStyle>
          <a:p>
            <a:pPr lvl="0"/>
            <a:r>
              <a:rPr lang="en-US"/>
              <a:t>Click to edit Master text styles</a:t>
            </a:r>
          </a:p>
          <a:p>
            <a:pPr lvl="1"/>
            <a:r>
              <a:rPr lang="en-US"/>
              <a:t>Second level</a:t>
            </a:r>
          </a:p>
          <a:p>
            <a:pPr lvl="2"/>
            <a:r>
              <a:rPr lang="en-US"/>
              <a:t>Third level</a:t>
            </a:r>
          </a:p>
          <a:p>
            <a:pPr lvl="2"/>
            <a:endParaRPr lang="en-US"/>
          </a:p>
          <a:p>
            <a:pPr lvl="2"/>
            <a:endParaRPr lang="en-US"/>
          </a:p>
          <a:p>
            <a:pPr lvl="2"/>
            <a:endParaRPr lang="en-US"/>
          </a:p>
          <a:p>
            <a:pPr lvl="2"/>
            <a:endParaRPr lang="en-US"/>
          </a:p>
          <a:p>
            <a:pPr lvl="0"/>
            <a:r>
              <a:rPr lang="en-US"/>
              <a:t>Click to edit Master text styles</a:t>
            </a:r>
          </a:p>
          <a:p>
            <a:pPr lvl="1"/>
            <a:r>
              <a:rPr lang="en-US"/>
              <a:t>Second level</a:t>
            </a:r>
          </a:p>
          <a:p>
            <a:pPr lvl="2"/>
            <a:r>
              <a:rPr lang="en-US"/>
              <a:t>Third level</a:t>
            </a:r>
          </a:p>
          <a:p>
            <a:pPr lvl="2"/>
            <a:endParaRPr lang="en-US"/>
          </a:p>
          <a:p>
            <a:pPr lvl="2"/>
            <a:endParaRPr lang="en-US"/>
          </a:p>
          <a:p>
            <a:pPr lvl="2"/>
            <a:endParaRPr lang="en-US"/>
          </a:p>
          <a:p>
            <a:pPr lvl="2"/>
            <a:endParaRPr lang="en-US"/>
          </a:p>
          <a:p>
            <a:pPr lvl="0"/>
            <a:r>
              <a:rPr lang="en-US"/>
              <a:t>Click to edit Master text styles</a:t>
            </a:r>
          </a:p>
          <a:p>
            <a:pPr lvl="1"/>
            <a:r>
              <a:rPr lang="en-US"/>
              <a:t>Second level</a:t>
            </a:r>
          </a:p>
          <a:p>
            <a:pPr lvl="2"/>
            <a:r>
              <a:rPr lang="en-US"/>
              <a:t>Third level</a:t>
            </a:r>
          </a:p>
          <a:p>
            <a:pPr lvl="2"/>
            <a:endParaRPr lang="en-US"/>
          </a:p>
          <a:p>
            <a:pPr lvl="2"/>
            <a:endParaRPr lang="en-US"/>
          </a:p>
        </p:txBody>
      </p:sp>
      <p:sp>
        <p:nvSpPr>
          <p:cNvPr id="3" name="Slide Number Placeholder 5">
            <a:extLst>
              <a:ext uri="{FF2B5EF4-FFF2-40B4-BE49-F238E27FC236}">
                <a16:creationId xmlns:a16="http://schemas.microsoft.com/office/drawing/2014/main" id="{6FB956A1-A25D-DD57-0C23-A5E2DB94E5DB}"/>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8" name="Title 1">
            <a:extLst>
              <a:ext uri="{FF2B5EF4-FFF2-40B4-BE49-F238E27FC236}">
                <a16:creationId xmlns:a16="http://schemas.microsoft.com/office/drawing/2014/main" id="{2F52A6F6-BF09-CAD7-9F06-9654C66946F8}"/>
              </a:ext>
            </a:extLst>
          </p:cNvPr>
          <p:cNvSpPr>
            <a:spLocks noGrp="1"/>
          </p:cNvSpPr>
          <p:nvPr>
            <p:ph type="title"/>
          </p:nvPr>
        </p:nvSpPr>
        <p:spPr>
          <a:xfrm>
            <a:off x="1524000" y="472282"/>
            <a:ext cx="7315200" cy="518318"/>
          </a:xfrm>
          <a:prstGeom prst="rect">
            <a:avLst/>
          </a:prstGeom>
        </p:spPr>
        <p:txBody>
          <a:bodyPr lIns="274320"/>
          <a:lstStyle>
            <a:lvl1pPr algn="l">
              <a:defRPr sz="2800" b="1">
                <a:solidFill>
                  <a:schemeClr val="tx1"/>
                </a:solidFill>
              </a:defRPr>
            </a:lvl1pPr>
          </a:lstStyle>
          <a:p>
            <a:r>
              <a:rPr lang="en-US"/>
              <a:t>Click to edit Master title style</a:t>
            </a:r>
          </a:p>
        </p:txBody>
      </p:sp>
    </p:spTree>
    <p:extLst>
      <p:ext uri="{BB962C8B-B14F-4D97-AF65-F5344CB8AC3E}">
        <p14:creationId xmlns:p14="http://schemas.microsoft.com/office/powerpoint/2010/main" val="25031809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solidFill>
                  <a:schemeClr val="bg1"/>
                </a:solidFill>
              </a:defRPr>
            </a:lvl1pPr>
          </a:lstStyle>
          <a:p>
            <a:fld id="{CDB75BAC-74D7-43DA-9DE7-3912ED22B407}" type="slidenum">
              <a:rPr lang="en-US" smtClean="0"/>
              <a:pPr/>
              <a:t>‹#›</a:t>
            </a:fld>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3"/>
          </p:nvPr>
        </p:nvSpPr>
        <p:spPr>
          <a:xfrm>
            <a:off x="4636008" y="86334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idx="1"/>
          </p:nvPr>
        </p:nvSpPr>
        <p:spPr>
          <a:xfrm>
            <a:off x="304800" y="85540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13"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spTree>
    <p:extLst>
      <p:ext uri="{BB962C8B-B14F-4D97-AF65-F5344CB8AC3E}">
        <p14:creationId xmlns:p14="http://schemas.microsoft.com/office/powerpoint/2010/main" val="19476386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lvl1pPr>
              <a:defRPr>
                <a:solidFill>
                  <a:schemeClr val="bg1"/>
                </a:solidFill>
              </a:defRPr>
            </a:lvl1pPr>
          </a:lstStyle>
          <a:p>
            <a:fld id="{0E7085C4-D6A8-46D9-A1BA-F87C2DEFFCDB}" type="slidenum">
              <a:rPr lang="en-US" smtClean="0"/>
              <a:pPr/>
              <a:t>‹#›</a:t>
            </a:fld>
            <a:endParaRPr lang="en-US" dirty="0"/>
          </a:p>
        </p:txBody>
      </p:sp>
      <p:sp>
        <p:nvSpPr>
          <p:cNvPr id="10" name="Rectangle 9"/>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11" name="Straight Connector 10"/>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Content Placeholder 2"/>
          <p:cNvSpPr>
            <a:spLocks noGrp="1"/>
          </p:cNvSpPr>
          <p:nvPr>
            <p:ph idx="13"/>
          </p:nvPr>
        </p:nvSpPr>
        <p:spPr>
          <a:xfrm>
            <a:off x="4636008" y="1695200"/>
            <a:ext cx="4206240" cy="423277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Content Placeholder 2"/>
          <p:cNvSpPr>
            <a:spLocks noGrp="1"/>
          </p:cNvSpPr>
          <p:nvPr>
            <p:ph idx="14"/>
          </p:nvPr>
        </p:nvSpPr>
        <p:spPr>
          <a:xfrm>
            <a:off x="304800" y="1695200"/>
            <a:ext cx="4206240" cy="422483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idx="15"/>
          </p:nvPr>
        </p:nvSpPr>
        <p:spPr>
          <a:xfrm>
            <a:off x="4636008" y="863347"/>
            <a:ext cx="4206240" cy="730506"/>
          </a:xfrm>
          <a:prstGeom prst="rect">
            <a:avLst/>
          </a:prstGeom>
        </p:spPr>
        <p:txBody>
          <a:bodyPr/>
          <a:lstStyle>
            <a:lvl1pPr marL="0" marR="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a:t>Click to edit Master text styles</a:t>
            </a:r>
          </a:p>
        </p:txBody>
      </p:sp>
      <p:sp>
        <p:nvSpPr>
          <p:cNvPr id="16" name="Content Placeholder 2"/>
          <p:cNvSpPr>
            <a:spLocks noGrp="1"/>
          </p:cNvSpPr>
          <p:nvPr>
            <p:ph idx="16"/>
          </p:nvPr>
        </p:nvSpPr>
        <p:spPr>
          <a:xfrm>
            <a:off x="304800" y="855407"/>
            <a:ext cx="4206240" cy="730506"/>
          </a:xfrm>
          <a:prstGeom prst="rect">
            <a:avLst/>
          </a:prstGeom>
        </p:spPr>
        <p:txBody>
          <a:bodyPr/>
          <a:lstStyle>
            <a:lvl1pPr marL="0" indent="0">
              <a:buNone/>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
        <p:nvSpPr>
          <p:cNvPr id="17"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sp>
        <p:nvSpPr>
          <p:cNvPr id="18"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Tree>
    <p:extLst>
      <p:ext uri="{BB962C8B-B14F-4D97-AF65-F5344CB8AC3E}">
        <p14:creationId xmlns:p14="http://schemas.microsoft.com/office/powerpoint/2010/main" val="19744844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ullets">
    <p:spTree>
      <p:nvGrpSpPr>
        <p:cNvPr id="1" name=""/>
        <p:cNvGrpSpPr/>
        <p:nvPr/>
      </p:nvGrpSpPr>
      <p:grpSpPr>
        <a:xfrm>
          <a:off x="0" y="0"/>
          <a:ext cx="0" cy="0"/>
          <a:chOff x="0" y="0"/>
          <a:chExt cx="0" cy="0"/>
        </a:xfrm>
      </p:grpSpPr>
      <p:sp>
        <p:nvSpPr>
          <p:cNvPr id="5" name="Rectangle 4"/>
          <p:cNvSpPr/>
          <p:nvPr userDrawn="1"/>
        </p:nvSpPr>
        <p:spPr>
          <a:xfrm>
            <a:off x="2814561" y="266304"/>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6" name="Straight Connector 5"/>
          <p:cNvCxnSpPr/>
          <p:nvPr userDrawn="1"/>
        </p:nvCxnSpPr>
        <p:spPr>
          <a:xfrm>
            <a:off x="2814561" y="266304"/>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Title 1"/>
          <p:cNvSpPr txBox="1">
            <a:spLocks/>
          </p:cNvSpPr>
          <p:nvPr userDrawn="1"/>
        </p:nvSpPr>
        <p:spPr>
          <a:xfrm>
            <a:off x="2898648" y="243682"/>
            <a:ext cx="6016752" cy="518318"/>
          </a:xfrm>
          <a:prstGeom prst="rect">
            <a:avLst/>
          </a:prstGeom>
        </p:spPr>
        <p:txBody>
          <a:bodyPr/>
          <a:lstStyle>
            <a:lvl1pPr algn="l" defTabSz="685800" rtl="0" eaLnBrk="1" latinLnBrk="0" hangingPunct="1">
              <a:spcBef>
                <a:spcPct val="0"/>
              </a:spcBef>
              <a:buNone/>
              <a:defRPr sz="3200" b="1" kern="1200">
                <a:solidFill>
                  <a:schemeClr val="accent1"/>
                </a:solidFill>
                <a:latin typeface="+mj-lt"/>
                <a:ea typeface="+mj-ea"/>
                <a:cs typeface="+mj-cs"/>
              </a:defRPr>
            </a:lvl1pPr>
          </a:lstStyle>
          <a:p>
            <a:r>
              <a:rPr lang="en-US" dirty="0"/>
              <a:t>Click to edit Master title style</a:t>
            </a:r>
          </a:p>
        </p:txBody>
      </p:sp>
      <p:sp>
        <p:nvSpPr>
          <p:cNvPr id="8" name="Content Placeholder 2"/>
          <p:cNvSpPr>
            <a:spLocks noGrp="1"/>
          </p:cNvSpPr>
          <p:nvPr>
            <p:ph idx="13"/>
          </p:nvPr>
        </p:nvSpPr>
        <p:spPr>
          <a:xfrm>
            <a:off x="301752" y="859536"/>
            <a:ext cx="8531352" cy="5065776"/>
          </a:xfrm>
          <a:prstGeom prst="rect">
            <a:avLst/>
          </a:prstGeom>
        </p:spPr>
        <p:txBody>
          <a:bodyPr/>
          <a:lstStyle>
            <a:lvl1pPr>
              <a:defRPr sz="1800" baseline="0">
                <a:solidFill>
                  <a:schemeClr val="tx2"/>
                </a:solidFill>
              </a:defRPr>
            </a:lvl1pPr>
            <a:lvl2pPr marL="557213" indent="-214313">
              <a:buClr>
                <a:schemeClr val="accent1"/>
              </a:buClr>
              <a:buFont typeface="Wingdings" panose="05000000000000000000" pitchFamily="2" charset="2"/>
              <a:buChar char="§"/>
              <a:defRPr sz="1800" baseline="0">
                <a:solidFill>
                  <a:schemeClr val="tx2"/>
                </a:solidFill>
              </a:defRPr>
            </a:lvl2pPr>
            <a:lvl3pPr marL="857250" indent="-171450">
              <a:buClr>
                <a:schemeClr val="tx2"/>
              </a:buClr>
              <a:buFont typeface="Courier New" panose="02070309020205020404" pitchFamily="49" charset="0"/>
              <a:buChar char="o"/>
              <a:defRPr sz="1600" baseline="0">
                <a:solidFill>
                  <a:schemeClr val="tx2"/>
                </a:solidFill>
              </a:defRPr>
            </a:lvl3pPr>
            <a:lvl4pPr>
              <a:buClr>
                <a:schemeClr val="accent1"/>
              </a:buCl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723971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ext Placeholder 4"/>
          <p:cNvSpPr>
            <a:spLocks noGrp="1"/>
          </p:cNvSpPr>
          <p:nvPr>
            <p:ph type="body" sz="quarter" idx="3"/>
          </p:nvPr>
        </p:nvSpPr>
        <p:spPr>
          <a:xfrm>
            <a:off x="3550883" y="4837176"/>
            <a:ext cx="4465283" cy="649224"/>
          </a:xfrm>
          <a:prstGeom prst="rect">
            <a:avLst/>
          </a:prstGeom>
        </p:spPr>
        <p:txBody>
          <a:bodyPr anchor="t" anchorCtr="0">
            <a:noAutofit/>
          </a:bodyPr>
          <a:lstStyle>
            <a:lvl1pPr marL="0" indent="0">
              <a:lnSpc>
                <a:spcPct val="100000"/>
              </a:lnSpc>
              <a:spcBef>
                <a:spcPts val="0"/>
              </a:spcBef>
              <a:buNone/>
              <a:defRPr sz="18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Text Placeholder 4"/>
          <p:cNvSpPr>
            <a:spLocks noGrp="1"/>
          </p:cNvSpPr>
          <p:nvPr>
            <p:ph type="body" sz="quarter" idx="10"/>
          </p:nvPr>
        </p:nvSpPr>
        <p:spPr>
          <a:xfrm>
            <a:off x="3547872" y="3429000"/>
            <a:ext cx="4465283" cy="923544"/>
          </a:xfrm>
          <a:prstGeom prst="rect">
            <a:avLst/>
          </a:prstGeom>
        </p:spPr>
        <p:txBody>
          <a:bodyPr anchor="t" anchorCtr="0">
            <a:noAutofit/>
          </a:bodyPr>
          <a:lstStyle>
            <a:lvl1pPr marL="0" indent="0">
              <a:lnSpc>
                <a:spcPct val="100000"/>
              </a:lnSpc>
              <a:spcBef>
                <a:spcPts val="0"/>
              </a:spcBef>
              <a:buNone/>
              <a:defRPr sz="1800" b="0" cap="none"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8" name="Text Placeholder 4"/>
          <p:cNvSpPr>
            <a:spLocks noGrp="1"/>
          </p:cNvSpPr>
          <p:nvPr>
            <p:ph type="body" sz="quarter" idx="11"/>
          </p:nvPr>
        </p:nvSpPr>
        <p:spPr>
          <a:xfrm>
            <a:off x="3547872" y="1325880"/>
            <a:ext cx="5519928" cy="2304288"/>
          </a:xfrm>
          <a:prstGeom prst="rect">
            <a:avLst/>
          </a:prstGeom>
        </p:spPr>
        <p:txBody>
          <a:bodyPr anchor="t" anchorCtr="0">
            <a:noAutofit/>
          </a:bodyPr>
          <a:lstStyle>
            <a:lvl1pPr marL="0" indent="0">
              <a:lnSpc>
                <a:spcPct val="100000"/>
              </a:lnSpc>
              <a:spcBef>
                <a:spcPts val="0"/>
              </a:spcBef>
              <a:buNone/>
              <a:defRPr sz="36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Tree>
    <p:extLst>
      <p:ext uri="{BB962C8B-B14F-4D97-AF65-F5344CB8AC3E}">
        <p14:creationId xmlns:p14="http://schemas.microsoft.com/office/powerpoint/2010/main" val="25644941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lvl1pPr>
              <a:defRPr sz="1800">
                <a:solidFill>
                  <a:schemeClr val="tx2"/>
                </a:solidFill>
              </a:defRPr>
            </a:lvl1pPr>
            <a:lvl2pPr>
              <a:defRPr sz="1800">
                <a:solidFill>
                  <a:schemeClr val="tx2"/>
                </a:solidFill>
              </a:defRPr>
            </a:lvl2pPr>
            <a:lvl3pPr>
              <a:defRPr sz="1600">
                <a:solidFill>
                  <a:schemeClr val="tx2"/>
                </a:solidFill>
              </a:defRPr>
            </a:lvl3pPr>
            <a:lvl4pPr>
              <a:defRPr sz="1600">
                <a:solidFill>
                  <a:schemeClr val="tx2"/>
                </a:solidFill>
              </a:defRPr>
            </a:lvl4pPr>
            <a:lvl5pPr>
              <a:defRPr sz="14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7599231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130429"/>
            <a:ext cx="8005618" cy="1470025"/>
          </a:xfrm>
          <a:prstGeom prst="rect">
            <a:avLst/>
          </a:prstGeom>
        </p:spPr>
        <p:txBody>
          <a:bodyPr/>
          <a:lstStyle>
            <a:lvl1pPr>
              <a:defRPr b="1">
                <a:solidFill>
                  <a:schemeClr val="tx1"/>
                </a:solidFill>
              </a:defRPr>
            </a:lvl1pPr>
          </a:lstStyle>
          <a:p>
            <a:r>
              <a:rPr lang="en-US"/>
              <a:t>Click to edit Master title style</a:t>
            </a:r>
          </a:p>
        </p:txBody>
      </p:sp>
      <p:sp>
        <p:nvSpPr>
          <p:cNvPr id="3" name="Subtitle 2"/>
          <p:cNvSpPr>
            <a:spLocks noGrp="1"/>
          </p:cNvSpPr>
          <p:nvPr>
            <p:ph type="subTitle" idx="1"/>
          </p:nvPr>
        </p:nvSpPr>
        <p:spPr>
          <a:xfrm>
            <a:off x="1452418" y="3886200"/>
            <a:ext cx="6400800" cy="1752600"/>
          </a:xfrm>
          <a:prstGeom prst="rect">
            <a:avLst/>
          </a:prstGeo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5">
            <a:extLst>
              <a:ext uri="{FF2B5EF4-FFF2-40B4-BE49-F238E27FC236}">
                <a16:creationId xmlns:a16="http://schemas.microsoft.com/office/drawing/2014/main" id="{FBA199AC-D2A1-091A-DA81-F6D6886C50B2}"/>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82831665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7" Type="http://schemas.openxmlformats.org/officeDocument/2006/relationships/image" Target="../media/image2.png"/><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theme" Target="../theme/theme2.xml"/><Relationship Id="rId5" Type="http://schemas.openxmlformats.org/officeDocument/2006/relationships/slideLayout" Target="../slideLayouts/slideLayout6.xml"/><Relationship Id="rId4"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xml"/><Relationship Id="rId1" Type="http://schemas.openxmlformats.org/officeDocument/2006/relationships/slideLayout" Target="../slideLayouts/slideLayout7.xm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4.xml"/><Relationship Id="rId1" Type="http://schemas.openxmlformats.org/officeDocument/2006/relationships/slideLayout" Target="../slideLayouts/slideLayout8.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6.xml"/><Relationship Id="rId13" Type="http://schemas.openxmlformats.org/officeDocument/2006/relationships/slideLayout" Target="../slideLayouts/slideLayout21.xml"/><Relationship Id="rId18" Type="http://schemas.openxmlformats.org/officeDocument/2006/relationships/slideLayout" Target="../slideLayouts/slideLayout2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slideLayout" Target="../slideLayouts/slideLayout20.xml"/><Relationship Id="rId17" Type="http://schemas.openxmlformats.org/officeDocument/2006/relationships/slideLayout" Target="../slideLayouts/slideLayout25.xml"/><Relationship Id="rId2" Type="http://schemas.openxmlformats.org/officeDocument/2006/relationships/slideLayout" Target="../slideLayouts/slideLayout10.xml"/><Relationship Id="rId16" Type="http://schemas.openxmlformats.org/officeDocument/2006/relationships/slideLayout" Target="../slideLayouts/slideLayout24.xml"/><Relationship Id="rId20" Type="http://schemas.openxmlformats.org/officeDocument/2006/relationships/image" Target="../media/image2.png"/><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5" Type="http://schemas.openxmlformats.org/officeDocument/2006/relationships/slideLayout" Target="../slideLayouts/slideLayout23.xml"/><Relationship Id="rId10" Type="http://schemas.openxmlformats.org/officeDocument/2006/relationships/slideLayout" Target="../slideLayouts/slideLayout18.xml"/><Relationship Id="rId19" Type="http://schemas.openxmlformats.org/officeDocument/2006/relationships/theme" Target="../theme/theme5.xml"/><Relationship Id="rId4" Type="http://schemas.openxmlformats.org/officeDocument/2006/relationships/slideLayout" Target="../slideLayouts/slideLayout12.xml"/><Relationship Id="rId9" Type="http://schemas.openxmlformats.org/officeDocument/2006/relationships/slideLayout" Target="../slideLayouts/slideLayout17.xml"/><Relationship Id="rId14" Type="http://schemas.openxmlformats.org/officeDocument/2006/relationships/slideLayout" Target="../slideLayouts/slideLayout22.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theme" Target="../theme/theme6.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slideLayout" Target="../slideLayouts/slideLayout38.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3657600" y="0"/>
            <a:ext cx="5486400" cy="6858000"/>
          </a:xfrm>
          <a:prstGeom prst="rect">
            <a:avLst/>
          </a:prstGeom>
          <a:solidFill>
            <a:srgbClr val="E6EBF0"/>
          </a:solidFill>
          <a:ln>
            <a:noFill/>
          </a:ln>
          <a:effectLst>
            <a:outerShdw blurRad="50800" dist="50800" dir="114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19014" y="2876281"/>
            <a:ext cx="2857586" cy="1105445"/>
          </a:xfrm>
          <a:prstGeom prst="rect">
            <a:avLst/>
          </a:prstGeom>
        </p:spPr>
      </p:pic>
    </p:spTree>
    <p:extLst>
      <p:ext uri="{BB962C8B-B14F-4D97-AF65-F5344CB8AC3E}">
        <p14:creationId xmlns:p14="http://schemas.microsoft.com/office/powerpoint/2010/main" val="1807696968"/>
      </p:ext>
    </p:extLst>
  </p:cSld>
  <p:clrMap bg1="lt1" tx1="dk1" bg2="lt2" tx2="dk2" accent1="accent1" accent2="accent2" accent3="accent3" accent4="accent4" accent5="accent5" accent6="accent6" hlink="hlink" folHlink="folHlink"/>
  <p:sldLayoutIdLst>
    <p:sldLayoutId id="2147483754"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solidFill>
                  <a:prstClr val="black">
                    <a:tint val="75000"/>
                  </a:prstClr>
                </a:solidFill>
              </a:rPr>
              <a:t>Footer text goes here.</a:t>
            </a:r>
          </a:p>
        </p:txBody>
      </p:sp>
      <p:sp>
        <p:nvSpPr>
          <p:cNvPr id="6" name="Slide Number Placeholder 5"/>
          <p:cNvSpPr>
            <a:spLocks noGrp="1"/>
          </p:cNvSpPr>
          <p:nvPr>
            <p:ph type="sldNum" sz="quarter" idx="4"/>
          </p:nvPr>
        </p:nvSpPr>
        <p:spPr>
          <a:xfrm>
            <a:off x="8207477" y="6561137"/>
            <a:ext cx="457200" cy="220663"/>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2"/>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6" y="6553201"/>
            <a:ext cx="707325" cy="207749"/>
          </a:xfrm>
          <a:prstGeom prst="rect">
            <a:avLst/>
          </a:prstGeom>
          <a:noFill/>
        </p:spPr>
        <p:txBody>
          <a:bodyPr wrap="square" rtlCol="0">
            <a:spAutoFit/>
          </a:bodyPr>
          <a:lstStyle/>
          <a:p>
            <a:r>
              <a:rPr lang="en-US" sz="750" b="1" dirty="0">
                <a:solidFill>
                  <a:srgbClr val="5B6770"/>
                </a:solidFill>
              </a:rPr>
              <a:t>PUBLIC</a:t>
            </a:r>
          </a:p>
        </p:txBody>
      </p:sp>
      <p:sp>
        <p:nvSpPr>
          <p:cNvPr id="11" name="Slide Number Placeholder 8"/>
          <p:cNvSpPr txBox="1">
            <a:spLocks/>
          </p:cNvSpPr>
          <p:nvPr userDrawn="1"/>
        </p:nvSpPr>
        <p:spPr>
          <a:xfrm>
            <a:off x="8664677" y="6561137"/>
            <a:ext cx="387883" cy="2127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E7085C4-D6A8-46D9-A1BA-F87C2DEFFCDB}" type="slidenum">
              <a:rPr lang="en-US" sz="900" smtClean="0">
                <a:solidFill>
                  <a:schemeClr val="bg1">
                    <a:lumMod val="75000"/>
                  </a:schemeClr>
                </a:solidFill>
              </a:rPr>
              <a:pPr/>
              <a:t>‹#›</a:t>
            </a:fld>
            <a:endParaRPr lang="en-US" sz="900" dirty="0">
              <a:solidFill>
                <a:schemeClr val="bg1">
                  <a:lumMod val="75000"/>
                </a:schemeClr>
              </a:solidFill>
            </a:endParaRPr>
          </a:p>
        </p:txBody>
      </p:sp>
    </p:spTree>
    <p:extLst>
      <p:ext uri="{BB962C8B-B14F-4D97-AF65-F5344CB8AC3E}">
        <p14:creationId xmlns:p14="http://schemas.microsoft.com/office/powerpoint/2010/main" val="564617568"/>
      </p:ext>
    </p:extLst>
  </p:cSld>
  <p:clrMap bg1="lt1" tx1="dk1" bg2="lt2" tx2="dk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 id="2147483762" r:id="rId5"/>
  </p:sldLayoutIdLst>
  <p:hf hdr="0" ftr="0" dt="0"/>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2992083627"/>
      </p:ext>
    </p:extLst>
  </p:cSld>
  <p:clrMap bg1="lt1" tx1="dk1" bg2="lt2" tx2="dk2" accent1="accent1" accent2="accent2" accent3="accent3" accent4="accent4" accent5="accent5" accent6="accent6" hlink="hlink" folHlink="folHlink"/>
  <p:sldLayoutIdLst>
    <p:sldLayoutId id="2147483764"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4118601"/>
      </p:ext>
    </p:extLst>
  </p:cSld>
  <p:clrMap bg1="lt1" tx1="dk1" bg2="lt2" tx2="dk2" accent1="accent1" accent2="accent2" accent3="accent3" accent4="accent4" accent5="accent5" accent6="accent6" hlink="hlink" folHlink="folHlink"/>
  <p:sldLayoutIdLst>
    <p:sldLayoutId id="2147483766" r:id="rId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164D7AF-E2F5-1599-41AA-3C3E7364C4D0}"/>
              </a:ext>
            </a:extLst>
          </p:cNvPr>
          <p:cNvSpPr/>
          <p:nvPr userDrawn="1"/>
        </p:nvSpPr>
        <p:spPr>
          <a:xfrm>
            <a:off x="8534402" y="6477004"/>
            <a:ext cx="533399" cy="3810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bg2"/>
              </a:solidFill>
            </a:endParaRPr>
          </a:p>
        </p:txBody>
      </p:sp>
      <p:sp>
        <p:nvSpPr>
          <p:cNvPr id="2" name="Rectangle 1">
            <a:extLst>
              <a:ext uri="{FF2B5EF4-FFF2-40B4-BE49-F238E27FC236}">
                <a16:creationId xmlns:a16="http://schemas.microsoft.com/office/drawing/2014/main" id="{BC265F66-6D17-D963-C0E8-D5570992A0F6}"/>
              </a:ext>
            </a:extLst>
          </p:cNvPr>
          <p:cNvSpPr/>
          <p:nvPr userDrawn="1"/>
        </p:nvSpPr>
        <p:spPr>
          <a:xfrm>
            <a:off x="9019630" y="6477000"/>
            <a:ext cx="124369" cy="381000"/>
          </a:xfrm>
          <a:prstGeom prst="rect">
            <a:avLst/>
          </a:prstGeom>
          <a:solidFill>
            <a:schemeClr val="tx2"/>
          </a:solid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4"/>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20"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7" y="6553200"/>
            <a:ext cx="1682683" cy="215444"/>
          </a:xfrm>
          <a:prstGeom prst="rect">
            <a:avLst/>
          </a:prstGeom>
          <a:noFill/>
        </p:spPr>
        <p:txBody>
          <a:bodyPr wrap="square" rtlCol="0">
            <a:spAutoFit/>
          </a:bodyPr>
          <a:lstStyle/>
          <a:p>
            <a:r>
              <a:rPr lang="en-US" sz="750" b="1" dirty="0">
                <a:solidFill>
                  <a:srgbClr val="5B6770"/>
                </a:solidFill>
              </a:rPr>
              <a:t>PUBLIC</a:t>
            </a:r>
          </a:p>
        </p:txBody>
      </p:sp>
      <p:sp>
        <p:nvSpPr>
          <p:cNvPr id="6" name="Slide Number Placeholder 5">
            <a:extLst>
              <a:ext uri="{FF2B5EF4-FFF2-40B4-BE49-F238E27FC236}">
                <a16:creationId xmlns:a16="http://schemas.microsoft.com/office/drawing/2014/main" id="{CF415D4E-E4EE-28DF-8C01-159908B931D3}"/>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409641601"/>
      </p:ext>
    </p:extLst>
  </p:cSld>
  <p:clrMap bg1="lt1" tx1="dk1" bg2="lt2" tx2="dk2" accent1="accent1" accent2="accent2" accent3="accent3" accent4="accent4" accent5="accent5" accent6="accent6" hlink="hlink" folHlink="folHlink"/>
  <p:sldLayoutIdLst>
    <p:sldLayoutId id="2147483664" r:id="rId1"/>
    <p:sldLayoutId id="2147483736" r:id="rId2"/>
    <p:sldLayoutId id="2147483665" r:id="rId3"/>
    <p:sldLayoutId id="2147483738" r:id="rId4"/>
    <p:sldLayoutId id="2147483713" r:id="rId5"/>
    <p:sldLayoutId id="2147483714" r:id="rId6"/>
    <p:sldLayoutId id="2147483715" r:id="rId7"/>
    <p:sldLayoutId id="2147483716" r:id="rId8"/>
    <p:sldLayoutId id="2147483755" r:id="rId9"/>
    <p:sldLayoutId id="2147483756" r:id="rId10"/>
    <p:sldLayoutId id="2147483717" r:id="rId11"/>
    <p:sldLayoutId id="2147483718" r:id="rId12"/>
    <p:sldLayoutId id="2147483719" r:id="rId13"/>
    <p:sldLayoutId id="2147483720" r:id="rId14"/>
    <p:sldLayoutId id="2147483666" r:id="rId15"/>
    <p:sldLayoutId id="2147483722" r:id="rId16"/>
    <p:sldLayoutId id="2147483737" r:id="rId17"/>
    <p:sldLayoutId id="2147483721" r:id="rId18"/>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cxnSp>
        <p:nvCxnSpPr>
          <p:cNvPr id="7" name="Straight Connector 6"/>
          <p:cNvCxnSpPr/>
          <p:nvPr userDrawn="1"/>
        </p:nvCxnSpPr>
        <p:spPr>
          <a:xfrm flipH="1">
            <a:off x="914402" y="5"/>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a:cxnSpLocks/>
          </p:cNvCxnSpPr>
          <p:nvPr userDrawn="1"/>
        </p:nvCxnSpPr>
        <p:spPr>
          <a:xfrm flipH="1">
            <a:off x="914400" y="6019800"/>
            <a:ext cx="3" cy="45720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 name="Rectangle 1">
            <a:extLst>
              <a:ext uri="{FF2B5EF4-FFF2-40B4-BE49-F238E27FC236}">
                <a16:creationId xmlns:a16="http://schemas.microsoft.com/office/drawing/2014/main" id="{E627B9B1-E043-8DC1-3EC7-0618B8D4608F}"/>
              </a:ext>
            </a:extLst>
          </p:cNvPr>
          <p:cNvSpPr/>
          <p:nvPr userDrawn="1"/>
        </p:nvSpPr>
        <p:spPr>
          <a:xfrm>
            <a:off x="8534402" y="6477004"/>
            <a:ext cx="533399" cy="3810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bg2"/>
              </a:solidFill>
            </a:endParaRPr>
          </a:p>
        </p:txBody>
      </p:sp>
      <p:sp>
        <p:nvSpPr>
          <p:cNvPr id="3" name="Rectangle 2">
            <a:extLst>
              <a:ext uri="{FF2B5EF4-FFF2-40B4-BE49-F238E27FC236}">
                <a16:creationId xmlns:a16="http://schemas.microsoft.com/office/drawing/2014/main" id="{B60C3A2F-8F20-B658-C764-43B7B4E03C14}"/>
              </a:ext>
            </a:extLst>
          </p:cNvPr>
          <p:cNvSpPr/>
          <p:nvPr userDrawn="1"/>
        </p:nvSpPr>
        <p:spPr>
          <a:xfrm>
            <a:off x="9019630" y="6477000"/>
            <a:ext cx="124369" cy="381000"/>
          </a:xfrm>
          <a:prstGeom prst="rect">
            <a:avLst/>
          </a:prstGeom>
          <a:solidFill>
            <a:schemeClr val="tx2"/>
          </a:solid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4" name="Footer Placeholder 4">
            <a:extLst>
              <a:ext uri="{FF2B5EF4-FFF2-40B4-BE49-F238E27FC236}">
                <a16:creationId xmlns:a16="http://schemas.microsoft.com/office/drawing/2014/main" id="{DEB88D08-DDEE-00ED-73FF-063414CEEA2E}"/>
              </a:ext>
            </a:extLst>
          </p:cNvPr>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cxnSp>
        <p:nvCxnSpPr>
          <p:cNvPr id="5" name="Straight Connector 4">
            <a:extLst>
              <a:ext uri="{FF2B5EF4-FFF2-40B4-BE49-F238E27FC236}">
                <a16:creationId xmlns:a16="http://schemas.microsoft.com/office/drawing/2014/main" id="{8AB031E7-226A-613D-9699-D5B9B138274C}"/>
              </a:ext>
            </a:extLst>
          </p:cNvPr>
          <p:cNvCxnSpPr>
            <a:cxnSpLocks/>
          </p:cNvCxnSpPr>
          <p:nvPr userDrawn="1"/>
        </p:nvCxnSpPr>
        <p:spPr>
          <a:xfrm>
            <a:off x="914402" y="6477005"/>
            <a:ext cx="8138158"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B4A18A6C-1485-2DE6-42D7-00D0F66FEAE0}"/>
              </a:ext>
            </a:extLst>
          </p:cNvPr>
          <p:cNvSpPr txBox="1"/>
          <p:nvPr userDrawn="1"/>
        </p:nvSpPr>
        <p:spPr>
          <a:xfrm>
            <a:off x="838200" y="6553200"/>
            <a:ext cx="935921" cy="246221"/>
          </a:xfrm>
          <a:prstGeom prst="rect">
            <a:avLst/>
          </a:prstGeom>
          <a:noFill/>
        </p:spPr>
        <p:txBody>
          <a:bodyPr wrap="square" rtlCol="0">
            <a:spAutoFit/>
          </a:bodyPr>
          <a:lstStyle/>
          <a:p>
            <a:r>
              <a:rPr lang="en-US" sz="1000" b="1" dirty="0">
                <a:solidFill>
                  <a:schemeClr val="tx1"/>
                </a:solidFill>
              </a:rPr>
              <a:t>PUBLIC</a:t>
            </a:r>
          </a:p>
        </p:txBody>
      </p:sp>
    </p:spTree>
    <p:extLst>
      <p:ext uri="{BB962C8B-B14F-4D97-AF65-F5344CB8AC3E}">
        <p14:creationId xmlns:p14="http://schemas.microsoft.com/office/powerpoint/2010/main" val="4111403576"/>
      </p:ext>
    </p:extLst>
  </p:cSld>
  <p:clrMap bg1="lt1" tx1="dk1" bg2="lt2" tx2="dk2" accent1="accent1" accent2="accent2" accent3="accent3" accent4="accent4" accent5="accent5" accent6="accent6" hlink="hlink" folHlink="folHlink"/>
  <p:sldLayoutIdLst>
    <p:sldLayoutId id="2147483740" r:id="rId1"/>
    <p:sldLayoutId id="2147483741" r:id="rId2"/>
    <p:sldLayoutId id="2147483742" r:id="rId3"/>
    <p:sldLayoutId id="2147483743" r:id="rId4"/>
    <p:sldLayoutId id="2147483744" r:id="rId5"/>
    <p:sldLayoutId id="2147483745" r:id="rId6"/>
    <p:sldLayoutId id="2147483746" r:id="rId7"/>
    <p:sldLayoutId id="2147483747" r:id="rId8"/>
    <p:sldLayoutId id="2147483748" r:id="rId9"/>
    <p:sldLayoutId id="2147483749" r:id="rId10"/>
    <p:sldLayoutId id="2147483750" r:id="rId11"/>
    <p:sldLayoutId id="2147483751"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s://www.ercot.com/calendar/03192024-2024-Ancillary-Services-Methodology" TargetMode="External"/><Relationship Id="rId7" Type="http://schemas.openxmlformats.org/officeDocument/2006/relationships/hyperlink" Target="https://www.ercot.com/files/docs/2024/04/15/8.2%20System%20Operations%20Update.pdf"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hyperlink" Target="https://www.ercot.com/files/docs/2024/04/12/5.%20ERCOT%20Reports.zip" TargetMode="External"/><Relationship Id="rId5" Type="http://schemas.openxmlformats.org/officeDocument/2006/relationships/hyperlink" Target="https://www.ercot.com/files/docs/2024/04/02/05-ros_ecrs_trigger_nprr1224-v2.pptx" TargetMode="External"/><Relationship Id="rId4" Type="http://schemas.openxmlformats.org/officeDocument/2006/relationships/hyperlink" Target="https://www.ercot.com/files/docs/2024/04/02/05-wms_march_ruc_analysis-v2.pptx"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www.ercot.com/calendar/03192024-2024-Ancillary-Services-Methodology"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image" Target="../media/image3.emf"/><Relationship Id="rId4" Type="http://schemas.openxmlformats.org/officeDocument/2006/relationships/package" Target="../embeddings/Microsoft_Excel_Worksheet.xlsx"/></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8.emf"/><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7216804-BD82-6056-35BC-BC8239617C81}"/>
              </a:ext>
            </a:extLst>
          </p:cNvPr>
          <p:cNvSpPr>
            <a:spLocks noGrp="1"/>
          </p:cNvSpPr>
          <p:nvPr>
            <p:ph type="body" sz="quarter" idx="3"/>
          </p:nvPr>
        </p:nvSpPr>
        <p:spPr/>
        <p:txBody>
          <a:bodyPr/>
          <a:lstStyle/>
          <a:p>
            <a:r>
              <a:rPr lang="en-US" dirty="0"/>
              <a:t>April 26, 2024</a:t>
            </a:r>
          </a:p>
        </p:txBody>
      </p:sp>
      <p:sp>
        <p:nvSpPr>
          <p:cNvPr id="3" name="Text Placeholder 2">
            <a:extLst>
              <a:ext uri="{FF2B5EF4-FFF2-40B4-BE49-F238E27FC236}">
                <a16:creationId xmlns:a16="http://schemas.microsoft.com/office/drawing/2014/main" id="{934B861D-3202-B3E0-B30F-EAFCC7718B63}"/>
              </a:ext>
            </a:extLst>
          </p:cNvPr>
          <p:cNvSpPr>
            <a:spLocks noGrp="1"/>
          </p:cNvSpPr>
          <p:nvPr>
            <p:ph type="body" sz="quarter" idx="10"/>
          </p:nvPr>
        </p:nvSpPr>
        <p:spPr>
          <a:xfrm>
            <a:off x="3547872" y="3970020"/>
            <a:ext cx="4465283" cy="382524"/>
          </a:xfrm>
        </p:spPr>
        <p:txBody>
          <a:bodyPr/>
          <a:lstStyle/>
          <a:p>
            <a:r>
              <a:rPr lang="en-US" dirty="0"/>
              <a:t>Nitika Mago</a:t>
            </a:r>
          </a:p>
          <a:p>
            <a:r>
              <a:rPr lang="en-US" dirty="0"/>
              <a:t>Balancing Operations Planning Staff</a:t>
            </a:r>
          </a:p>
        </p:txBody>
      </p:sp>
      <p:sp>
        <p:nvSpPr>
          <p:cNvPr id="5" name="Text Placeholder 4">
            <a:extLst>
              <a:ext uri="{FF2B5EF4-FFF2-40B4-BE49-F238E27FC236}">
                <a16:creationId xmlns:a16="http://schemas.microsoft.com/office/drawing/2014/main" id="{E8102EFE-BC76-C819-747E-8E2528F1DBA1}"/>
              </a:ext>
            </a:extLst>
          </p:cNvPr>
          <p:cNvSpPr>
            <a:spLocks noGrp="1"/>
          </p:cNvSpPr>
          <p:nvPr>
            <p:ph type="body" sz="quarter" idx="11"/>
          </p:nvPr>
        </p:nvSpPr>
        <p:spPr/>
        <p:txBody>
          <a:bodyPr/>
          <a:lstStyle/>
          <a:p>
            <a:r>
              <a:rPr lang="en-US" sz="2800" b="1" dirty="0">
                <a:solidFill>
                  <a:schemeClr val="tx2"/>
                </a:solidFill>
              </a:rPr>
              <a:t>NPRR1224 </a:t>
            </a:r>
          </a:p>
          <a:p>
            <a:r>
              <a:rPr lang="en-US" sz="2800" b="1" dirty="0">
                <a:solidFill>
                  <a:schemeClr val="tx2"/>
                </a:solidFill>
              </a:rPr>
              <a:t>Sensitivity Analysis for Power Balance Penalty based ECRS  manual deployment trigger</a:t>
            </a:r>
          </a:p>
        </p:txBody>
      </p:sp>
    </p:spTree>
    <p:extLst>
      <p:ext uri="{BB962C8B-B14F-4D97-AF65-F5344CB8AC3E}">
        <p14:creationId xmlns:p14="http://schemas.microsoft.com/office/powerpoint/2010/main" val="18506767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DD1721-894B-18A4-49AF-117C619F0C00}"/>
              </a:ext>
            </a:extLst>
          </p:cNvPr>
          <p:cNvSpPr>
            <a:spLocks noGrp="1"/>
          </p:cNvSpPr>
          <p:nvPr>
            <p:ph type="title"/>
          </p:nvPr>
        </p:nvSpPr>
        <p:spPr/>
        <p:txBody>
          <a:bodyPr/>
          <a:lstStyle/>
          <a:p>
            <a:r>
              <a:rPr lang="en-US" dirty="0"/>
              <a:t>Introduction</a:t>
            </a:r>
          </a:p>
        </p:txBody>
      </p:sp>
      <p:sp>
        <p:nvSpPr>
          <p:cNvPr id="5" name="Content Placeholder 4">
            <a:extLst>
              <a:ext uri="{FF2B5EF4-FFF2-40B4-BE49-F238E27FC236}">
                <a16:creationId xmlns:a16="http://schemas.microsoft.com/office/drawing/2014/main" id="{3FAAC959-8248-78D1-ACED-5913EBD2337B}"/>
              </a:ext>
            </a:extLst>
          </p:cNvPr>
          <p:cNvSpPr>
            <a:spLocks noGrp="1"/>
          </p:cNvSpPr>
          <p:nvPr>
            <p:ph idx="1"/>
          </p:nvPr>
        </p:nvSpPr>
        <p:spPr/>
        <p:txBody>
          <a:bodyPr/>
          <a:lstStyle/>
          <a:p>
            <a:r>
              <a:rPr lang="en-US" sz="1400" dirty="0"/>
              <a:t>During discussion on NPRR1224, ECRS Manual Deployment Triggers at the April 05</a:t>
            </a:r>
            <a:r>
              <a:rPr lang="en-US" sz="1400" baseline="30000" dirty="0"/>
              <a:t>th</a:t>
            </a:r>
            <a:r>
              <a:rPr lang="en-US" sz="1400" dirty="0"/>
              <a:t> 2024, Protocol Revision Subcommittee meeting, there was request to conduct a sensitivity analysis for the proposed Power Balance Penalty based manual deployment trigger.</a:t>
            </a:r>
          </a:p>
          <a:p>
            <a:endParaRPr lang="en-US" sz="1400" dirty="0"/>
          </a:p>
          <a:p>
            <a:r>
              <a:rPr lang="en-US" sz="1400" dirty="0"/>
              <a:t>Following is a recap of the proposed trigger in Nodal Protocol Section 6.5.7.6.2.4, Deployment and Recall of ERCOT Contingency Reserve Service in the version of NPRR1224 that was published on March 27, 2024.</a:t>
            </a:r>
          </a:p>
          <a:p>
            <a:pPr marL="342900" lvl="1" indent="0">
              <a:buNone/>
            </a:pPr>
            <a:r>
              <a:rPr lang="en-US" sz="1400" i="1" dirty="0"/>
              <a:t>ERCOT may manually release up to 500 MW of ECRS capacity from SCED-dispatchable Resources when the power balance constraint is violated and the MW amount of power balance constraint violation is at or above </a:t>
            </a:r>
            <a:r>
              <a:rPr lang="en-US" sz="1400" b="1" i="1" u="sng" dirty="0"/>
              <a:t>30 MW </a:t>
            </a:r>
            <a:r>
              <a:rPr lang="en-US" sz="1400" i="1" dirty="0"/>
              <a:t>for at least </a:t>
            </a:r>
            <a:r>
              <a:rPr lang="en-US" sz="1400" b="1" i="1" u="sng" dirty="0"/>
              <a:t>ten consecutive minutes</a:t>
            </a:r>
            <a:r>
              <a:rPr lang="en-US" sz="1400" i="1" dirty="0"/>
              <a:t>.  Following such an ECRS release, if the power balance constraint violation remains at or above </a:t>
            </a:r>
            <a:r>
              <a:rPr lang="en-US" sz="1400" b="1" i="1" u="sng" dirty="0"/>
              <a:t>30 MW</a:t>
            </a:r>
            <a:r>
              <a:rPr lang="en-US" sz="1400" i="1" dirty="0"/>
              <a:t>, ERCOT may release additional MW of ECRS from SCED-dispatchable Resources.</a:t>
            </a:r>
          </a:p>
          <a:p>
            <a:endParaRPr lang="en-US" dirty="0"/>
          </a:p>
          <a:p>
            <a:r>
              <a:rPr lang="en-US" sz="1400" dirty="0"/>
              <a:t>ERCOT has conducted an analysis to test how often would this trigger could recommend release of ECRS if different combinations of </a:t>
            </a:r>
            <a:r>
              <a:rPr lang="en-US" sz="1400" i="1" dirty="0"/>
              <a:t>power balance constraint violation</a:t>
            </a:r>
            <a:r>
              <a:rPr lang="en-US" sz="1400" dirty="0"/>
              <a:t> (X, a negative value) and </a:t>
            </a:r>
            <a:r>
              <a:rPr lang="en-US" sz="1400" i="1" dirty="0"/>
              <a:t>consecutive time duration</a:t>
            </a:r>
            <a:r>
              <a:rPr lang="en-US" sz="1400" dirty="0"/>
              <a:t> (Y) for all SCED executions in June 1, 2023 – April 1, 2024. </a:t>
            </a:r>
          </a:p>
          <a:p>
            <a:endParaRPr lang="en-US" sz="1400" dirty="0"/>
          </a:p>
          <a:p>
            <a:r>
              <a:rPr lang="en-US" sz="1400" dirty="0"/>
              <a:t>This slide deck shares results from this analysis. </a:t>
            </a:r>
          </a:p>
        </p:txBody>
      </p:sp>
      <p:sp>
        <p:nvSpPr>
          <p:cNvPr id="4" name="Slide Number Placeholder 3">
            <a:extLst>
              <a:ext uri="{FF2B5EF4-FFF2-40B4-BE49-F238E27FC236}">
                <a16:creationId xmlns:a16="http://schemas.microsoft.com/office/drawing/2014/main" id="{8F6691B8-D500-3343-315F-95376ACF2C1D}"/>
              </a:ext>
            </a:extLst>
          </p:cNvPr>
          <p:cNvSpPr>
            <a:spLocks noGrp="1"/>
          </p:cNvSpPr>
          <p:nvPr>
            <p:ph type="sldNum" sz="quarter" idx="4"/>
          </p:nvPr>
        </p:nvSpPr>
        <p:spPr/>
        <p:txBody>
          <a:bodyPr/>
          <a:lstStyle/>
          <a:p>
            <a:fld id="{1D93BD3E-1E9A-4970-A6F7-E7AC52762E0C}" type="slidenum">
              <a:rPr lang="en-US" smtClean="0"/>
              <a:pPr/>
              <a:t>2</a:t>
            </a:fld>
            <a:endParaRPr lang="en-US"/>
          </a:p>
        </p:txBody>
      </p:sp>
      <p:sp>
        <p:nvSpPr>
          <p:cNvPr id="3" name="TextBox 2">
            <a:extLst>
              <a:ext uri="{FF2B5EF4-FFF2-40B4-BE49-F238E27FC236}">
                <a16:creationId xmlns:a16="http://schemas.microsoft.com/office/drawing/2014/main" id="{E80D4465-8EC4-3A84-B0FF-F5ABE607599E}"/>
              </a:ext>
            </a:extLst>
          </p:cNvPr>
          <p:cNvSpPr txBox="1"/>
          <p:nvPr/>
        </p:nvSpPr>
        <p:spPr>
          <a:xfrm>
            <a:off x="1945340" y="6459490"/>
            <a:ext cx="6893860" cy="400144"/>
          </a:xfrm>
          <a:prstGeom prst="rect">
            <a:avLst/>
          </a:prstGeom>
          <a:noFill/>
        </p:spPr>
        <p:txBody>
          <a:bodyPr wrap="square" numCol="3" rtlCol="0">
            <a:noAutofit/>
          </a:bodyPr>
          <a:lstStyle/>
          <a:p>
            <a:pPr marL="0" indent="0">
              <a:buNone/>
            </a:pPr>
            <a:r>
              <a:rPr kumimoji="0" lang="en-US" sz="800" b="0" i="0" u="none" strike="noStrike" kern="1200" cap="none" spc="0" normalizeH="0" baseline="0" noProof="0" dirty="0">
                <a:ln>
                  <a:noFill/>
                </a:ln>
                <a:solidFill>
                  <a:srgbClr val="FF0000"/>
                </a:solidFill>
                <a:effectLst/>
                <a:uLnTx/>
                <a:uFillTx/>
                <a:ea typeface="+mn-ea"/>
                <a:cs typeface="+mn-cs"/>
              </a:rPr>
              <a:t>*</a:t>
            </a:r>
            <a:r>
              <a:rPr kumimoji="0" lang="en-US" sz="800" b="0" i="0" u="none" strike="noStrike" kern="1200" cap="none" spc="0" normalizeH="0" baseline="0" noProof="0" dirty="0">
                <a:ln>
                  <a:noFill/>
                </a:ln>
                <a:solidFill>
                  <a:schemeClr val="tx2"/>
                </a:solidFill>
                <a:effectLst/>
                <a:uLnTx/>
                <a:uFillTx/>
                <a:ea typeface="+mn-ea"/>
                <a:cs typeface="+mn-cs"/>
              </a:rPr>
              <a:t>For reference past </a:t>
            </a:r>
            <a:r>
              <a:rPr lang="en-US" sz="800" dirty="0">
                <a:solidFill>
                  <a:schemeClr val="tx2"/>
                </a:solidFill>
              </a:rPr>
              <a:t>ERCOT presentations on this topic include:</a:t>
            </a:r>
          </a:p>
          <a:p>
            <a:pPr marL="0" indent="0">
              <a:buNone/>
            </a:pPr>
            <a:endParaRPr lang="en-US" sz="800" dirty="0">
              <a:solidFill>
                <a:schemeClr val="tx2"/>
              </a:solidFill>
            </a:endParaRPr>
          </a:p>
          <a:p>
            <a:pPr marL="341313" lvl="1" indent="-228600">
              <a:buFont typeface="+mj-lt"/>
              <a:buAutoNum type="arabicPeriod"/>
            </a:pPr>
            <a:r>
              <a:rPr lang="en-US" sz="800" dirty="0">
                <a:solidFill>
                  <a:schemeClr val="tx2"/>
                </a:solidFill>
              </a:rPr>
              <a:t>March 19, 2024 Workshop </a:t>
            </a:r>
            <a:r>
              <a:rPr lang="en-US" sz="800" dirty="0">
                <a:solidFill>
                  <a:schemeClr val="tx2"/>
                </a:solidFill>
                <a:hlinkClick r:id="rId3">
                  <a:extLst>
                    <a:ext uri="{A12FA001-AC4F-418D-AE19-62706E023703}">
                      <ahyp:hlinkClr xmlns:ahyp="http://schemas.microsoft.com/office/drawing/2018/hyperlinkcolor" val="tx"/>
                    </a:ext>
                  </a:extLst>
                </a:hlinkClick>
              </a:rPr>
              <a:t>Link</a:t>
            </a:r>
            <a:endParaRPr lang="en-US" sz="800" dirty="0">
              <a:solidFill>
                <a:schemeClr val="tx2"/>
              </a:solidFill>
            </a:endParaRPr>
          </a:p>
          <a:p>
            <a:pPr marL="341313" lvl="1" indent="-228600">
              <a:buFont typeface="+mj-lt"/>
              <a:buAutoNum type="arabicPeriod"/>
            </a:pPr>
            <a:r>
              <a:rPr lang="en-US" sz="800" dirty="0">
                <a:solidFill>
                  <a:schemeClr val="tx2"/>
                </a:solidFill>
              </a:rPr>
              <a:t>April 03, 2024 WMS </a:t>
            </a:r>
            <a:r>
              <a:rPr lang="en-US" sz="800" dirty="0">
                <a:solidFill>
                  <a:schemeClr val="tx2"/>
                </a:solidFill>
                <a:hlinkClick r:id="rId4">
                  <a:extLst>
                    <a:ext uri="{A12FA001-AC4F-418D-AE19-62706E023703}">
                      <ahyp:hlinkClr xmlns:ahyp="http://schemas.microsoft.com/office/drawing/2018/hyperlinkcolor" val="tx"/>
                    </a:ext>
                  </a:extLst>
                </a:hlinkClick>
              </a:rPr>
              <a:t>Link</a:t>
            </a:r>
            <a:endParaRPr lang="en-US" sz="800" dirty="0">
              <a:solidFill>
                <a:schemeClr val="tx2"/>
              </a:solidFill>
            </a:endParaRPr>
          </a:p>
          <a:p>
            <a:pPr marL="341313" lvl="1" indent="-228600">
              <a:buFont typeface="+mj-lt"/>
              <a:buAutoNum type="arabicPeriod"/>
            </a:pPr>
            <a:r>
              <a:rPr lang="en-US" sz="800" dirty="0">
                <a:solidFill>
                  <a:schemeClr val="tx2"/>
                </a:solidFill>
              </a:rPr>
              <a:t>April 04, 2024 ROS </a:t>
            </a:r>
            <a:r>
              <a:rPr lang="en-US" sz="800" dirty="0">
                <a:solidFill>
                  <a:schemeClr val="tx2"/>
                </a:solidFill>
                <a:hlinkClick r:id="rId5">
                  <a:extLst>
                    <a:ext uri="{A12FA001-AC4F-418D-AE19-62706E023703}">
                      <ahyp:hlinkClr xmlns:ahyp="http://schemas.microsoft.com/office/drawing/2018/hyperlinkcolor" val="tx"/>
                    </a:ext>
                  </a:extLst>
                </a:hlinkClick>
              </a:rPr>
              <a:t>Link</a:t>
            </a:r>
            <a:endParaRPr lang="en-US" sz="800" dirty="0">
              <a:solidFill>
                <a:schemeClr val="tx2"/>
              </a:solidFill>
            </a:endParaRPr>
          </a:p>
          <a:p>
            <a:pPr marL="233363" lvl="1" indent="-228600">
              <a:buFont typeface="+mj-lt"/>
              <a:buAutoNum type="arabicPeriod"/>
            </a:pPr>
            <a:r>
              <a:rPr lang="en-US" sz="800" dirty="0">
                <a:solidFill>
                  <a:schemeClr val="tx2"/>
                </a:solidFill>
              </a:rPr>
              <a:t>April 15, 2024 TAC </a:t>
            </a:r>
            <a:r>
              <a:rPr lang="en-US" sz="800" dirty="0">
                <a:solidFill>
                  <a:schemeClr val="tx2"/>
                </a:solidFill>
                <a:hlinkClick r:id="rId6">
                  <a:extLst>
                    <a:ext uri="{A12FA001-AC4F-418D-AE19-62706E023703}">
                      <ahyp:hlinkClr xmlns:ahyp="http://schemas.microsoft.com/office/drawing/2018/hyperlinkcolor" val="tx"/>
                    </a:ext>
                  </a:extLst>
                </a:hlinkClick>
              </a:rPr>
              <a:t>Link</a:t>
            </a:r>
            <a:endParaRPr lang="en-US" sz="800" dirty="0">
              <a:solidFill>
                <a:schemeClr val="tx2"/>
              </a:solidFill>
            </a:endParaRPr>
          </a:p>
          <a:p>
            <a:pPr marL="233363" lvl="1" indent="-228600">
              <a:buFont typeface="+mj-lt"/>
              <a:buAutoNum type="arabicPeriod"/>
            </a:pPr>
            <a:r>
              <a:rPr lang="en-US" sz="800" dirty="0">
                <a:solidFill>
                  <a:schemeClr val="tx2"/>
                </a:solidFill>
              </a:rPr>
              <a:t>April 22, 2024 </a:t>
            </a:r>
            <a:r>
              <a:rPr lang="en-US" sz="800" dirty="0" err="1">
                <a:solidFill>
                  <a:schemeClr val="tx2"/>
                </a:solidFill>
              </a:rPr>
              <a:t>BoD</a:t>
            </a:r>
            <a:r>
              <a:rPr lang="en-US" sz="800" dirty="0">
                <a:solidFill>
                  <a:schemeClr val="tx2"/>
                </a:solidFill>
              </a:rPr>
              <a:t> R&amp;M </a:t>
            </a:r>
            <a:r>
              <a:rPr lang="en-US" sz="800" dirty="0">
                <a:solidFill>
                  <a:schemeClr val="tx2"/>
                </a:solidFill>
                <a:hlinkClick r:id="rId7">
                  <a:extLst>
                    <a:ext uri="{A12FA001-AC4F-418D-AE19-62706E023703}">
                      <ahyp:hlinkClr xmlns:ahyp="http://schemas.microsoft.com/office/drawing/2018/hyperlinkcolor" val="tx"/>
                    </a:ext>
                  </a:extLst>
                </a:hlinkClick>
              </a:rPr>
              <a:t>Link</a:t>
            </a:r>
            <a:endParaRPr lang="en-US" sz="800" dirty="0">
              <a:solidFill>
                <a:schemeClr val="tx2"/>
              </a:solidFill>
            </a:endParaRPr>
          </a:p>
        </p:txBody>
      </p:sp>
    </p:spTree>
    <p:extLst>
      <p:ext uri="{BB962C8B-B14F-4D97-AF65-F5344CB8AC3E}">
        <p14:creationId xmlns:p14="http://schemas.microsoft.com/office/powerpoint/2010/main" val="37186830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8707B6-17B0-0ABC-31A7-4EF793F2EEA1}"/>
              </a:ext>
            </a:extLst>
          </p:cNvPr>
          <p:cNvSpPr>
            <a:spLocks noGrp="1"/>
          </p:cNvSpPr>
          <p:nvPr>
            <p:ph type="title"/>
          </p:nvPr>
        </p:nvSpPr>
        <p:spPr/>
        <p:txBody>
          <a:bodyPr/>
          <a:lstStyle/>
          <a:p>
            <a:r>
              <a:rPr lang="en-US" dirty="0"/>
              <a:t>Analysis Methodology</a:t>
            </a:r>
          </a:p>
        </p:txBody>
      </p:sp>
      <p:sp>
        <p:nvSpPr>
          <p:cNvPr id="3" name="Content Placeholder 2">
            <a:extLst>
              <a:ext uri="{FF2B5EF4-FFF2-40B4-BE49-F238E27FC236}">
                <a16:creationId xmlns:a16="http://schemas.microsoft.com/office/drawing/2014/main" id="{8850EF8C-B97D-EE08-49A7-C688F966D953}"/>
              </a:ext>
            </a:extLst>
          </p:cNvPr>
          <p:cNvSpPr>
            <a:spLocks noGrp="1"/>
          </p:cNvSpPr>
          <p:nvPr>
            <p:ph idx="1"/>
          </p:nvPr>
        </p:nvSpPr>
        <p:spPr/>
        <p:txBody>
          <a:bodyPr/>
          <a:lstStyle/>
          <a:p>
            <a:pPr marL="285750" indent="-285750">
              <a:buFont typeface="Arial" panose="020B0604020202020204" pitchFamily="34" charset="0"/>
              <a:buChar char="•"/>
            </a:pPr>
            <a:r>
              <a:rPr lang="en-US" sz="1400" dirty="0">
                <a:solidFill>
                  <a:schemeClr val="tx2"/>
                </a:solidFill>
              </a:rPr>
              <a:t>Results from all SCED executions between June 1, 2023 and April 1, 2024 were analyzed in this analysis. </a:t>
            </a:r>
          </a:p>
          <a:p>
            <a:pPr marL="585788" lvl="1" indent="-285750">
              <a:buFont typeface="Arial" panose="020B0604020202020204" pitchFamily="34" charset="0"/>
              <a:buChar char="•"/>
            </a:pPr>
            <a:r>
              <a:rPr lang="en-US" sz="1400" dirty="0"/>
              <a:t>Note that </a:t>
            </a:r>
            <a:r>
              <a:rPr lang="en-US" sz="1400" dirty="0">
                <a:solidFill>
                  <a:schemeClr val="tx2"/>
                </a:solidFill>
              </a:rPr>
              <a:t>ECRS was released on 29 days in this time frame. </a:t>
            </a:r>
          </a:p>
          <a:p>
            <a:pPr marL="585788" lvl="1" indent="-285750">
              <a:buFont typeface="Arial" panose="020B0604020202020204" pitchFamily="34" charset="0"/>
              <a:buChar char="•"/>
            </a:pPr>
            <a:endParaRPr lang="en-US" sz="1200" dirty="0"/>
          </a:p>
          <a:p>
            <a:r>
              <a:rPr lang="en-US" sz="1400" dirty="0"/>
              <a:t>The following values of X and Y were tested.</a:t>
            </a:r>
          </a:p>
          <a:p>
            <a:pPr lvl="1"/>
            <a:r>
              <a:rPr lang="en-US" sz="1400" dirty="0"/>
              <a:t>X: -5, -10, -20, -30, -40, -50, -100 MWs</a:t>
            </a:r>
          </a:p>
          <a:p>
            <a:pPr lvl="1"/>
            <a:r>
              <a:rPr lang="en-US" sz="1400" dirty="0"/>
              <a:t>Y: 0, 5, 10, 15, 20, 25, 30 minutes</a:t>
            </a:r>
          </a:p>
          <a:p>
            <a:pPr marL="585788" lvl="1" indent="-285750">
              <a:buFont typeface="Arial" panose="020B0604020202020204" pitchFamily="34" charset="0"/>
              <a:buChar char="•"/>
            </a:pPr>
            <a:endParaRPr lang="en-US" sz="1200" dirty="0"/>
          </a:p>
          <a:p>
            <a:pPr marL="285750" indent="-285750"/>
            <a:r>
              <a:rPr lang="en-US" sz="1400" dirty="0">
                <a:solidFill>
                  <a:schemeClr val="tx2"/>
                </a:solidFill>
              </a:rPr>
              <a:t>The analysis reviewed the historic power balance penalty violations in every SCED execution and flagged the instances when the violation was greater than or equal to X for Y consecutive minutes. </a:t>
            </a:r>
          </a:p>
          <a:p>
            <a:pPr marL="285750" indent="-285750">
              <a:buFont typeface="Arial" panose="020B0604020202020204" pitchFamily="34" charset="0"/>
              <a:buChar char="•"/>
            </a:pPr>
            <a:endParaRPr lang="en-US" sz="1200" dirty="0">
              <a:solidFill>
                <a:schemeClr val="tx2"/>
              </a:solidFill>
            </a:endParaRPr>
          </a:p>
          <a:p>
            <a:pPr marL="285750" indent="-285750">
              <a:buFont typeface="Arial" panose="020B0604020202020204" pitchFamily="34" charset="0"/>
              <a:buChar char="•"/>
            </a:pPr>
            <a:r>
              <a:rPr lang="en-US" sz="1400" dirty="0">
                <a:solidFill>
                  <a:schemeClr val="tx2"/>
                </a:solidFill>
              </a:rPr>
              <a:t>When reporting results, only </a:t>
            </a:r>
            <a:r>
              <a:rPr lang="en-US" sz="1400" dirty="0"/>
              <a:t>the</a:t>
            </a:r>
            <a:r>
              <a:rPr lang="en-US" sz="1400" dirty="0">
                <a:solidFill>
                  <a:schemeClr val="tx2"/>
                </a:solidFill>
              </a:rPr>
              <a:t> </a:t>
            </a:r>
            <a:r>
              <a:rPr lang="en-US" sz="1400" dirty="0"/>
              <a:t>first time in every Operating Day when the combination of X and Y were met is reported. </a:t>
            </a:r>
            <a:endParaRPr lang="en-US" sz="1400" dirty="0">
              <a:solidFill>
                <a:srgbClr val="FF0000"/>
              </a:solidFill>
            </a:endParaRPr>
          </a:p>
          <a:p>
            <a:pPr marL="585788" lvl="1" indent="-285750">
              <a:buFont typeface="Arial" panose="020B0604020202020204" pitchFamily="34" charset="0"/>
              <a:buChar char="•"/>
            </a:pPr>
            <a:r>
              <a:rPr lang="en-US" sz="1400" dirty="0">
                <a:solidFill>
                  <a:schemeClr val="tx2"/>
                </a:solidFill>
              </a:rPr>
              <a:t>This means if there are multiple times in an Operating Day when the X &amp; Y combination are met, the earliest triggering time is reported. </a:t>
            </a:r>
          </a:p>
          <a:p>
            <a:pPr marL="585788" lvl="1" indent="-285750">
              <a:buFont typeface="Arial" panose="020B0604020202020204" pitchFamily="34" charset="0"/>
              <a:buChar char="•"/>
            </a:pPr>
            <a:endParaRPr lang="en-US" sz="1200" dirty="0"/>
          </a:p>
          <a:p>
            <a:pPr marL="285750" indent="-285750"/>
            <a:r>
              <a:rPr lang="en-US" sz="1400" dirty="0">
                <a:solidFill>
                  <a:schemeClr val="tx2"/>
                </a:solidFill>
              </a:rPr>
              <a:t>Next </a:t>
            </a:r>
            <a:r>
              <a:rPr lang="en-US" sz="1400" dirty="0"/>
              <a:t>two slides share a summary of the results from this analysis. </a:t>
            </a:r>
            <a:r>
              <a:rPr lang="en-US" sz="1400" dirty="0">
                <a:solidFill>
                  <a:schemeClr val="tx2"/>
                </a:solidFill>
              </a:rPr>
              <a:t>The complete set of results are included in this workbook.</a:t>
            </a:r>
            <a:r>
              <a:rPr lang="en-US" sz="1400" dirty="0">
                <a:solidFill>
                  <a:srgbClr val="FF0000"/>
                </a:solidFill>
              </a:rPr>
              <a:t>* </a:t>
            </a:r>
          </a:p>
          <a:p>
            <a:pPr marL="0" indent="0">
              <a:buNone/>
            </a:pPr>
            <a:endParaRPr lang="en-US" sz="1400" dirty="0">
              <a:solidFill>
                <a:srgbClr val="FF0000"/>
              </a:solidFill>
            </a:endParaRPr>
          </a:p>
          <a:p>
            <a:pPr marL="0" indent="0">
              <a:buNone/>
            </a:pPr>
            <a:endParaRPr lang="en-US" sz="1400" dirty="0">
              <a:solidFill>
                <a:srgbClr val="FF0000"/>
              </a:solidFill>
            </a:endParaRPr>
          </a:p>
          <a:p>
            <a:pPr marL="0" indent="0">
              <a:buNone/>
            </a:pPr>
            <a:r>
              <a:rPr lang="en-US" sz="900" dirty="0">
                <a:solidFill>
                  <a:srgbClr val="FF0000"/>
                </a:solidFill>
              </a:rPr>
              <a:t>*</a:t>
            </a:r>
            <a:r>
              <a:rPr lang="en-US" sz="900" dirty="0"/>
              <a:t>Note for the combination of X=-30 and Y =10, the triggering time results in this workbook and analysis in some cases are slightly different from the ones previously</a:t>
            </a:r>
            <a:r>
              <a:rPr lang="en-US" sz="900" dirty="0">
                <a:solidFill>
                  <a:schemeClr val="tx2"/>
                </a:solidFill>
              </a:rPr>
              <a:t> posted on </a:t>
            </a:r>
            <a:r>
              <a:rPr lang="en-US" sz="900" dirty="0">
                <a:solidFill>
                  <a:schemeClr val="tx2"/>
                </a:solidFill>
                <a:hlinkClick r:id="rId3"/>
              </a:rPr>
              <a:t>https://www.ercot.com/calendar/03192024-2024-Ancillary-Services-Methodology</a:t>
            </a:r>
            <a:r>
              <a:rPr lang="en-US" sz="900" dirty="0"/>
              <a:t>. This is primarily attributed to the approach that the previous analysis used to track the consecutive minutes Power Balance Penalty violation was greater than or equal to 30 MW. The results from current analysis supersede the previous posting and are more accurate in tracking this.</a:t>
            </a:r>
          </a:p>
        </p:txBody>
      </p:sp>
      <p:sp>
        <p:nvSpPr>
          <p:cNvPr id="4" name="Slide Number Placeholder 3">
            <a:extLst>
              <a:ext uri="{FF2B5EF4-FFF2-40B4-BE49-F238E27FC236}">
                <a16:creationId xmlns:a16="http://schemas.microsoft.com/office/drawing/2014/main" id="{0C053A31-421D-3D76-069A-3A8FE00E3037}"/>
              </a:ext>
            </a:extLst>
          </p:cNvPr>
          <p:cNvSpPr>
            <a:spLocks noGrp="1"/>
          </p:cNvSpPr>
          <p:nvPr>
            <p:ph type="sldNum" sz="quarter" idx="4"/>
          </p:nvPr>
        </p:nvSpPr>
        <p:spPr/>
        <p:txBody>
          <a:bodyPr/>
          <a:lstStyle/>
          <a:p>
            <a:fld id="{1D93BD3E-1E9A-4970-A6F7-E7AC52762E0C}" type="slidenum">
              <a:rPr lang="en-US" smtClean="0"/>
              <a:pPr/>
              <a:t>3</a:t>
            </a:fld>
            <a:endParaRPr lang="en-US" dirty="0"/>
          </a:p>
        </p:txBody>
      </p:sp>
      <p:graphicFrame>
        <p:nvGraphicFramePr>
          <p:cNvPr id="6" name="Object 5">
            <a:extLst>
              <a:ext uri="{FF2B5EF4-FFF2-40B4-BE49-F238E27FC236}">
                <a16:creationId xmlns:a16="http://schemas.microsoft.com/office/drawing/2014/main" id="{91602127-AB5D-C9F1-C0E0-795DBC8CFC26}"/>
              </a:ext>
            </a:extLst>
          </p:cNvPr>
          <p:cNvGraphicFramePr>
            <a:graphicFrameLocks noChangeAspect="1"/>
          </p:cNvGraphicFramePr>
          <p:nvPr>
            <p:extLst>
              <p:ext uri="{D42A27DB-BD31-4B8C-83A1-F6EECF244321}">
                <p14:modId xmlns:p14="http://schemas.microsoft.com/office/powerpoint/2010/main" val="4095657425"/>
              </p:ext>
            </p:extLst>
          </p:nvPr>
        </p:nvGraphicFramePr>
        <p:xfrm>
          <a:off x="2668556" y="4894604"/>
          <a:ext cx="914400" cy="792163"/>
        </p:xfrm>
        <a:graphic>
          <a:graphicData uri="http://schemas.openxmlformats.org/presentationml/2006/ole">
            <mc:AlternateContent xmlns:mc="http://schemas.openxmlformats.org/markup-compatibility/2006">
              <mc:Choice xmlns:v="urn:schemas-microsoft-com:vml" Requires="v">
                <p:oleObj name="Worksheet" showAsIcon="1" r:id="rId4" imgW="914282" imgH="792690" progId="Excel.Sheet.12">
                  <p:embed/>
                </p:oleObj>
              </mc:Choice>
              <mc:Fallback>
                <p:oleObj name="Worksheet" showAsIcon="1" r:id="rId4" imgW="914282" imgH="792690" progId="Excel.Sheet.12">
                  <p:embed/>
                  <p:pic>
                    <p:nvPicPr>
                      <p:cNvPr id="6" name="Object 5">
                        <a:extLst>
                          <a:ext uri="{FF2B5EF4-FFF2-40B4-BE49-F238E27FC236}">
                            <a16:creationId xmlns:a16="http://schemas.microsoft.com/office/drawing/2014/main" id="{91602127-AB5D-C9F1-C0E0-795DBC8CFC26}"/>
                          </a:ext>
                        </a:extLst>
                      </p:cNvPr>
                      <p:cNvPicPr/>
                      <p:nvPr/>
                    </p:nvPicPr>
                    <p:blipFill>
                      <a:blip r:embed="rId5"/>
                      <a:stretch>
                        <a:fillRect/>
                      </a:stretch>
                    </p:blipFill>
                    <p:spPr>
                      <a:xfrm>
                        <a:off x="2668556" y="4894604"/>
                        <a:ext cx="914400" cy="792163"/>
                      </a:xfrm>
                      <a:prstGeom prst="rect">
                        <a:avLst/>
                      </a:prstGeom>
                    </p:spPr>
                  </p:pic>
                </p:oleObj>
              </mc:Fallback>
            </mc:AlternateContent>
          </a:graphicData>
        </a:graphic>
      </p:graphicFrame>
    </p:spTree>
    <p:extLst>
      <p:ext uri="{BB962C8B-B14F-4D97-AF65-F5344CB8AC3E}">
        <p14:creationId xmlns:p14="http://schemas.microsoft.com/office/powerpoint/2010/main" val="20541527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DD31D9-D5DE-E352-7CC9-219FFC074D2B}"/>
              </a:ext>
            </a:extLst>
          </p:cNvPr>
          <p:cNvSpPr>
            <a:spLocks noGrp="1"/>
          </p:cNvSpPr>
          <p:nvPr>
            <p:ph type="title"/>
          </p:nvPr>
        </p:nvSpPr>
        <p:spPr/>
        <p:txBody>
          <a:bodyPr/>
          <a:lstStyle/>
          <a:p>
            <a:r>
              <a:rPr lang="en-US" dirty="0"/>
              <a:t>Summary of Results</a:t>
            </a:r>
          </a:p>
        </p:txBody>
      </p:sp>
      <p:sp>
        <p:nvSpPr>
          <p:cNvPr id="3" name="Content Placeholder 2">
            <a:extLst>
              <a:ext uri="{FF2B5EF4-FFF2-40B4-BE49-F238E27FC236}">
                <a16:creationId xmlns:a16="http://schemas.microsoft.com/office/drawing/2014/main" id="{A361506F-F904-2A93-5FDA-65A231D9D05B}"/>
              </a:ext>
            </a:extLst>
          </p:cNvPr>
          <p:cNvSpPr>
            <a:spLocks noGrp="1"/>
          </p:cNvSpPr>
          <p:nvPr>
            <p:ph idx="1"/>
          </p:nvPr>
        </p:nvSpPr>
        <p:spPr>
          <a:xfrm>
            <a:off x="381000" y="830878"/>
            <a:ext cx="8534400" cy="544005"/>
          </a:xfrm>
        </p:spPr>
        <p:txBody>
          <a:bodyPr/>
          <a:lstStyle/>
          <a:p>
            <a:pPr marL="0" marR="0" indent="0">
              <a:spcBef>
                <a:spcPts val="0"/>
              </a:spcBef>
              <a:spcAft>
                <a:spcPts val="0"/>
              </a:spcAft>
              <a:buNone/>
            </a:pPr>
            <a:r>
              <a:rPr lang="en-US" sz="1400" b="1" dirty="0"/>
              <a:t>Total Deployments: </a:t>
            </a:r>
            <a:r>
              <a:rPr lang="en-US" sz="1400" dirty="0"/>
              <a:t>Total number of occurrences when the parameter pair were met indicating the potential for releasing SCED dispatchable ECRS.</a:t>
            </a:r>
          </a:p>
          <a:p>
            <a:pPr marL="0" marR="0" indent="0">
              <a:spcBef>
                <a:spcPts val="0"/>
              </a:spcBef>
              <a:spcAft>
                <a:spcPts val="0"/>
              </a:spcAft>
              <a:buNone/>
            </a:pPr>
            <a:endParaRPr lang="en-US" sz="1400" b="1" dirty="0"/>
          </a:p>
        </p:txBody>
      </p:sp>
      <p:sp>
        <p:nvSpPr>
          <p:cNvPr id="4" name="Slide Number Placeholder 3">
            <a:extLst>
              <a:ext uri="{FF2B5EF4-FFF2-40B4-BE49-F238E27FC236}">
                <a16:creationId xmlns:a16="http://schemas.microsoft.com/office/drawing/2014/main" id="{CA1AFBFB-B75A-6BEB-31A7-B77F5B447F74}"/>
              </a:ext>
            </a:extLst>
          </p:cNvPr>
          <p:cNvSpPr>
            <a:spLocks noGrp="1"/>
          </p:cNvSpPr>
          <p:nvPr>
            <p:ph type="sldNum" sz="quarter" idx="4"/>
          </p:nvPr>
        </p:nvSpPr>
        <p:spPr/>
        <p:txBody>
          <a:bodyPr/>
          <a:lstStyle/>
          <a:p>
            <a:fld id="{1D93BD3E-1E9A-4970-A6F7-E7AC52762E0C}" type="slidenum">
              <a:rPr lang="en-US" smtClean="0"/>
              <a:pPr/>
              <a:t>4</a:t>
            </a:fld>
            <a:endParaRPr lang="en-US"/>
          </a:p>
        </p:txBody>
      </p:sp>
      <p:pic>
        <p:nvPicPr>
          <p:cNvPr id="5" name="Picture 4">
            <a:extLst>
              <a:ext uri="{FF2B5EF4-FFF2-40B4-BE49-F238E27FC236}">
                <a16:creationId xmlns:a16="http://schemas.microsoft.com/office/drawing/2014/main" id="{D56B5EA5-EE49-C8B9-782C-272ADEEF052B}"/>
              </a:ext>
            </a:extLst>
          </p:cNvPr>
          <p:cNvPicPr>
            <a:picLocks noChangeAspect="1"/>
          </p:cNvPicPr>
          <p:nvPr/>
        </p:nvPicPr>
        <p:blipFill>
          <a:blip r:embed="rId2"/>
          <a:stretch>
            <a:fillRect/>
          </a:stretch>
        </p:blipFill>
        <p:spPr>
          <a:xfrm>
            <a:off x="4478632" y="4986380"/>
            <a:ext cx="3022706" cy="1458456"/>
          </a:xfrm>
          <a:prstGeom prst="rect">
            <a:avLst/>
          </a:prstGeom>
        </p:spPr>
      </p:pic>
      <p:pic>
        <p:nvPicPr>
          <p:cNvPr id="7" name="Picture 6">
            <a:extLst>
              <a:ext uri="{FF2B5EF4-FFF2-40B4-BE49-F238E27FC236}">
                <a16:creationId xmlns:a16="http://schemas.microsoft.com/office/drawing/2014/main" id="{AA462048-19C8-4863-8A40-8706815A362D}"/>
              </a:ext>
            </a:extLst>
          </p:cNvPr>
          <p:cNvPicPr>
            <a:picLocks noChangeAspect="1"/>
          </p:cNvPicPr>
          <p:nvPr/>
        </p:nvPicPr>
        <p:blipFill>
          <a:blip r:embed="rId3"/>
          <a:stretch>
            <a:fillRect/>
          </a:stretch>
        </p:blipFill>
        <p:spPr>
          <a:xfrm>
            <a:off x="4478637" y="1133727"/>
            <a:ext cx="3022701" cy="1458453"/>
          </a:xfrm>
          <a:prstGeom prst="rect">
            <a:avLst/>
          </a:prstGeom>
        </p:spPr>
      </p:pic>
      <p:pic>
        <p:nvPicPr>
          <p:cNvPr id="10" name="Picture 9">
            <a:extLst>
              <a:ext uri="{FF2B5EF4-FFF2-40B4-BE49-F238E27FC236}">
                <a16:creationId xmlns:a16="http://schemas.microsoft.com/office/drawing/2014/main" id="{ACA5BD82-10DA-CBD7-4F72-B65AAF612C2C}"/>
              </a:ext>
            </a:extLst>
          </p:cNvPr>
          <p:cNvPicPr>
            <a:picLocks noChangeAspect="1"/>
          </p:cNvPicPr>
          <p:nvPr/>
        </p:nvPicPr>
        <p:blipFill>
          <a:blip r:embed="rId4"/>
          <a:stretch>
            <a:fillRect/>
          </a:stretch>
        </p:blipFill>
        <p:spPr>
          <a:xfrm>
            <a:off x="4478632" y="2946300"/>
            <a:ext cx="3022706" cy="1469894"/>
          </a:xfrm>
          <a:prstGeom prst="rect">
            <a:avLst/>
          </a:prstGeom>
        </p:spPr>
      </p:pic>
      <p:sp>
        <p:nvSpPr>
          <p:cNvPr id="8" name="Content Placeholder 2">
            <a:extLst>
              <a:ext uri="{FF2B5EF4-FFF2-40B4-BE49-F238E27FC236}">
                <a16:creationId xmlns:a16="http://schemas.microsoft.com/office/drawing/2014/main" id="{A4400383-9847-8845-8EDD-B68E70126DA0}"/>
              </a:ext>
            </a:extLst>
          </p:cNvPr>
          <p:cNvSpPr txBox="1">
            <a:spLocks/>
          </p:cNvSpPr>
          <p:nvPr/>
        </p:nvSpPr>
        <p:spPr>
          <a:xfrm>
            <a:off x="342900" y="4466955"/>
            <a:ext cx="8534400" cy="544005"/>
          </a:xfrm>
          <a:prstGeom prst="rect">
            <a:avLst/>
          </a:prstGeom>
        </p:spPr>
        <p:txBody>
          <a:bodyPr/>
          <a:lstStyle>
            <a:lvl1pPr marL="257175" indent="-257175"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400" kern="1200" baseline="0">
                <a:solidFill>
                  <a:schemeClr val="tx2"/>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indent="0">
              <a:spcBef>
                <a:spcPts val="0"/>
              </a:spcBef>
              <a:buNone/>
            </a:pPr>
            <a:r>
              <a:rPr lang="en-US" sz="1400" b="1" dirty="0"/>
              <a:t>Same Day as historical ECRS Deployments: </a:t>
            </a:r>
            <a:r>
              <a:rPr lang="en-US" sz="1400" dirty="0"/>
              <a:t>Total number of occurrences when the parameter pair were met on days when ECRS was historically released in Real-Time. </a:t>
            </a:r>
            <a:r>
              <a:rPr lang="en-US" sz="1400" i="1" dirty="0">
                <a:solidFill>
                  <a:schemeClr val="accent1"/>
                </a:solidFill>
              </a:rPr>
              <a:t>(Continued on next slide)</a:t>
            </a:r>
          </a:p>
          <a:p>
            <a:pPr marL="0" indent="0">
              <a:spcBef>
                <a:spcPts val="0"/>
              </a:spcBef>
              <a:buFont typeface="Arial" panose="020B0604020202020204" pitchFamily="34" charset="0"/>
              <a:buNone/>
            </a:pPr>
            <a:endParaRPr lang="en-US" sz="1400" b="1" dirty="0"/>
          </a:p>
        </p:txBody>
      </p:sp>
      <p:sp>
        <p:nvSpPr>
          <p:cNvPr id="9" name="Content Placeholder 2">
            <a:extLst>
              <a:ext uri="{FF2B5EF4-FFF2-40B4-BE49-F238E27FC236}">
                <a16:creationId xmlns:a16="http://schemas.microsoft.com/office/drawing/2014/main" id="{879E59BD-23C0-B530-2561-AD9CD829D492}"/>
              </a:ext>
            </a:extLst>
          </p:cNvPr>
          <p:cNvSpPr txBox="1">
            <a:spLocks/>
          </p:cNvSpPr>
          <p:nvPr/>
        </p:nvSpPr>
        <p:spPr>
          <a:xfrm>
            <a:off x="381000" y="2623536"/>
            <a:ext cx="8534400" cy="544005"/>
          </a:xfrm>
          <a:prstGeom prst="rect">
            <a:avLst/>
          </a:prstGeom>
        </p:spPr>
        <p:txBody>
          <a:bodyPr/>
          <a:lstStyle>
            <a:lvl1pPr marL="257175" indent="-257175"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400" kern="1200" baseline="0">
                <a:solidFill>
                  <a:schemeClr val="tx2"/>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indent="0">
              <a:buNone/>
            </a:pPr>
            <a:r>
              <a:rPr lang="en-US" sz="1400" b="1" dirty="0">
                <a:ea typeface="Calibri" panose="020F0502020204030204" pitchFamily="34" charset="0"/>
              </a:rPr>
              <a:t>New/Additional Deployments: </a:t>
            </a:r>
            <a:r>
              <a:rPr lang="en-US" sz="1400" dirty="0"/>
              <a:t>Number of occurrences when the parameter pair were met on a day when ECRS was not historically released.</a:t>
            </a:r>
            <a:endParaRPr lang="en-US" sz="1400" b="1" dirty="0">
              <a:ea typeface="Calibri" panose="020F0502020204030204" pitchFamily="34" charset="0"/>
            </a:endParaRPr>
          </a:p>
          <a:p>
            <a:pPr marL="0" indent="0">
              <a:spcBef>
                <a:spcPts val="0"/>
              </a:spcBef>
              <a:buFont typeface="Arial" panose="020B0604020202020204" pitchFamily="34" charset="0"/>
              <a:buNone/>
            </a:pPr>
            <a:endParaRPr lang="en-US" sz="1400" b="1" dirty="0"/>
          </a:p>
        </p:txBody>
      </p:sp>
    </p:spTree>
    <p:extLst>
      <p:ext uri="{BB962C8B-B14F-4D97-AF65-F5344CB8AC3E}">
        <p14:creationId xmlns:p14="http://schemas.microsoft.com/office/powerpoint/2010/main" val="31426899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DD31D9-D5DE-E352-7CC9-219FFC074D2B}"/>
              </a:ext>
            </a:extLst>
          </p:cNvPr>
          <p:cNvSpPr>
            <a:spLocks noGrp="1"/>
          </p:cNvSpPr>
          <p:nvPr>
            <p:ph type="title"/>
          </p:nvPr>
        </p:nvSpPr>
        <p:spPr/>
        <p:txBody>
          <a:bodyPr/>
          <a:lstStyle/>
          <a:p>
            <a:r>
              <a:rPr lang="en-US" sz="2400" dirty="0"/>
              <a:t>Summary of Results Same Day as Historical Deeper Dive</a:t>
            </a:r>
          </a:p>
        </p:txBody>
      </p:sp>
      <p:sp>
        <p:nvSpPr>
          <p:cNvPr id="4" name="Slide Number Placeholder 3">
            <a:extLst>
              <a:ext uri="{FF2B5EF4-FFF2-40B4-BE49-F238E27FC236}">
                <a16:creationId xmlns:a16="http://schemas.microsoft.com/office/drawing/2014/main" id="{CA1AFBFB-B75A-6BEB-31A7-B77F5B447F74}"/>
              </a:ext>
            </a:extLst>
          </p:cNvPr>
          <p:cNvSpPr>
            <a:spLocks noGrp="1"/>
          </p:cNvSpPr>
          <p:nvPr>
            <p:ph type="sldNum" sz="quarter" idx="4"/>
          </p:nvPr>
        </p:nvSpPr>
        <p:spPr/>
        <p:txBody>
          <a:bodyPr/>
          <a:lstStyle/>
          <a:p>
            <a:fld id="{1D93BD3E-1E9A-4970-A6F7-E7AC52762E0C}" type="slidenum">
              <a:rPr lang="en-US" smtClean="0"/>
              <a:pPr/>
              <a:t>5</a:t>
            </a:fld>
            <a:endParaRPr lang="en-US"/>
          </a:p>
        </p:txBody>
      </p:sp>
      <p:pic>
        <p:nvPicPr>
          <p:cNvPr id="5" name="Picture 4">
            <a:extLst>
              <a:ext uri="{FF2B5EF4-FFF2-40B4-BE49-F238E27FC236}">
                <a16:creationId xmlns:a16="http://schemas.microsoft.com/office/drawing/2014/main" id="{D56B5EA5-EE49-C8B9-782C-272ADEEF052B}"/>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5184202" y="3024799"/>
            <a:ext cx="2359748" cy="1458456"/>
          </a:xfrm>
          <a:prstGeom prst="rect">
            <a:avLst/>
          </a:prstGeom>
        </p:spPr>
      </p:pic>
      <p:sp>
        <p:nvSpPr>
          <p:cNvPr id="3" name="Content Placeholder 2">
            <a:extLst>
              <a:ext uri="{FF2B5EF4-FFF2-40B4-BE49-F238E27FC236}">
                <a16:creationId xmlns:a16="http://schemas.microsoft.com/office/drawing/2014/main" id="{02C5410B-34B7-5EDC-A4B0-E5DE3ABFF4D5}"/>
              </a:ext>
            </a:extLst>
          </p:cNvPr>
          <p:cNvSpPr txBox="1">
            <a:spLocks/>
          </p:cNvSpPr>
          <p:nvPr/>
        </p:nvSpPr>
        <p:spPr>
          <a:xfrm>
            <a:off x="381000" y="825320"/>
            <a:ext cx="8534400" cy="544005"/>
          </a:xfrm>
          <a:prstGeom prst="rect">
            <a:avLst/>
          </a:prstGeom>
        </p:spPr>
        <p:txBody>
          <a:bodyPr/>
          <a:lstStyle>
            <a:lvl1pPr marL="257175" indent="-257175"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400" kern="1200" baseline="0">
                <a:solidFill>
                  <a:schemeClr val="tx2"/>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indent="0">
              <a:spcBef>
                <a:spcPts val="0"/>
              </a:spcBef>
              <a:buNone/>
            </a:pPr>
            <a:r>
              <a:rPr lang="en-US" sz="1400" b="1" dirty="0"/>
              <a:t>Same Day as historical ECRS Deployments: </a:t>
            </a:r>
            <a:r>
              <a:rPr lang="en-US" sz="1400" dirty="0"/>
              <a:t>Total number of occurrences when the parameter pair were met on days when ECRS was historically released in Real-Time.  </a:t>
            </a:r>
            <a:r>
              <a:rPr lang="en-US" sz="1400" i="1" dirty="0"/>
              <a:t>(From previous Slide)</a:t>
            </a:r>
            <a:endParaRPr lang="en-US" sz="1400" b="1" i="1" dirty="0"/>
          </a:p>
        </p:txBody>
      </p:sp>
      <p:pic>
        <p:nvPicPr>
          <p:cNvPr id="6" name="Picture 5">
            <a:extLst>
              <a:ext uri="{FF2B5EF4-FFF2-40B4-BE49-F238E27FC236}">
                <a16:creationId xmlns:a16="http://schemas.microsoft.com/office/drawing/2014/main" id="{97E0F856-71A5-DC24-F08A-C79A55899C79}"/>
              </a:ext>
            </a:extLst>
          </p:cNvPr>
          <p:cNvPicPr>
            <a:picLocks noChangeAspect="1"/>
          </p:cNvPicPr>
          <p:nvPr/>
        </p:nvPicPr>
        <p:blipFill>
          <a:blip r:embed="rId4"/>
          <a:stretch>
            <a:fillRect/>
          </a:stretch>
        </p:blipFill>
        <p:spPr>
          <a:xfrm>
            <a:off x="1502228" y="1369325"/>
            <a:ext cx="3022706" cy="1458456"/>
          </a:xfrm>
          <a:prstGeom prst="rect">
            <a:avLst/>
          </a:prstGeom>
        </p:spPr>
      </p:pic>
      <p:sp>
        <p:nvSpPr>
          <p:cNvPr id="8" name="Content Placeholder 2">
            <a:extLst>
              <a:ext uri="{FF2B5EF4-FFF2-40B4-BE49-F238E27FC236}">
                <a16:creationId xmlns:a16="http://schemas.microsoft.com/office/drawing/2014/main" id="{558D407B-D94C-A3FB-E98E-5542819267A2}"/>
              </a:ext>
            </a:extLst>
          </p:cNvPr>
          <p:cNvSpPr txBox="1">
            <a:spLocks/>
          </p:cNvSpPr>
          <p:nvPr/>
        </p:nvSpPr>
        <p:spPr>
          <a:xfrm>
            <a:off x="1955811" y="3024799"/>
            <a:ext cx="3228391" cy="922050"/>
          </a:xfrm>
          <a:prstGeom prst="rect">
            <a:avLst/>
          </a:prstGeom>
        </p:spPr>
        <p:txBody>
          <a:bodyPr/>
          <a:lstStyle>
            <a:lvl1pPr marL="257175" indent="-257175"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400" kern="1200" baseline="0">
                <a:solidFill>
                  <a:schemeClr val="tx2"/>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marR="0" indent="0">
              <a:spcBef>
                <a:spcPts val="0"/>
              </a:spcBef>
              <a:spcAft>
                <a:spcPts val="0"/>
              </a:spcAft>
              <a:buNone/>
            </a:pPr>
            <a:r>
              <a:rPr lang="en-US" sz="1400" b="1" dirty="0">
                <a:solidFill>
                  <a:schemeClr val="tx2"/>
                </a:solidFill>
                <a:effectLst/>
              </a:rPr>
              <a:t>Time Gained: </a:t>
            </a:r>
            <a:r>
              <a:rPr lang="en-US" sz="1400" dirty="0">
                <a:solidFill>
                  <a:schemeClr val="tx2"/>
                </a:solidFill>
                <a:effectLst/>
              </a:rPr>
              <a:t>Number of occurrences </a:t>
            </a:r>
            <a:r>
              <a:rPr lang="en-US" sz="1400" dirty="0">
                <a:solidFill>
                  <a:schemeClr val="tx2"/>
                </a:solidFill>
              </a:rPr>
              <a:t>when the parameter pair </a:t>
            </a:r>
            <a:r>
              <a:rPr lang="en-US" sz="1400" dirty="0">
                <a:solidFill>
                  <a:schemeClr val="tx2"/>
                </a:solidFill>
                <a:effectLst/>
              </a:rPr>
              <a:t>was met at or before the time ECRS was historically released.</a:t>
            </a:r>
            <a:r>
              <a:rPr lang="en-US" sz="1400" dirty="0">
                <a:solidFill>
                  <a:srgbClr val="FF0000"/>
                </a:solidFill>
                <a:effectLst/>
              </a:rPr>
              <a:t>*</a:t>
            </a:r>
          </a:p>
        </p:txBody>
      </p:sp>
      <p:sp>
        <p:nvSpPr>
          <p:cNvPr id="9" name="Content Placeholder 2">
            <a:extLst>
              <a:ext uri="{FF2B5EF4-FFF2-40B4-BE49-F238E27FC236}">
                <a16:creationId xmlns:a16="http://schemas.microsoft.com/office/drawing/2014/main" id="{F7D91C3C-3D17-B9A3-0385-D0311AB26FCA}"/>
              </a:ext>
            </a:extLst>
          </p:cNvPr>
          <p:cNvSpPr txBox="1">
            <a:spLocks/>
          </p:cNvSpPr>
          <p:nvPr/>
        </p:nvSpPr>
        <p:spPr>
          <a:xfrm>
            <a:off x="1955811" y="4911865"/>
            <a:ext cx="3129372" cy="789139"/>
          </a:xfrm>
          <a:prstGeom prst="rect">
            <a:avLst/>
          </a:prstGeom>
        </p:spPr>
        <p:txBody>
          <a:bodyPr/>
          <a:lstStyle>
            <a:lvl1pPr marL="257175" indent="-257175"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400" kern="1200" baseline="0">
                <a:solidFill>
                  <a:schemeClr val="tx2"/>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indent="0">
              <a:spcBef>
                <a:spcPts val="0"/>
              </a:spcBef>
              <a:buNone/>
            </a:pPr>
            <a:r>
              <a:rPr lang="en-US" sz="1400" b="1" dirty="0">
                <a:solidFill>
                  <a:schemeClr val="tx2"/>
                </a:solidFill>
                <a:effectLst/>
              </a:rPr>
              <a:t>Time </a:t>
            </a:r>
            <a:r>
              <a:rPr lang="en-US" sz="1400" b="1" dirty="0"/>
              <a:t>with No Gain</a:t>
            </a:r>
            <a:r>
              <a:rPr lang="en-US" sz="1400" b="1" dirty="0">
                <a:solidFill>
                  <a:schemeClr val="tx2"/>
                </a:solidFill>
                <a:effectLst/>
              </a:rPr>
              <a:t>: </a:t>
            </a:r>
            <a:r>
              <a:rPr lang="en-US" sz="1400" dirty="0">
                <a:solidFill>
                  <a:schemeClr val="tx2"/>
                </a:solidFill>
                <a:effectLst/>
              </a:rPr>
              <a:t>Number of occurrences </a:t>
            </a:r>
            <a:r>
              <a:rPr lang="en-US" sz="1400" dirty="0">
                <a:solidFill>
                  <a:schemeClr val="tx2"/>
                </a:solidFill>
              </a:rPr>
              <a:t>when the parameter pair </a:t>
            </a:r>
            <a:r>
              <a:rPr lang="en-US" sz="1400" dirty="0">
                <a:solidFill>
                  <a:schemeClr val="tx2"/>
                </a:solidFill>
                <a:effectLst/>
              </a:rPr>
              <a:t>were met at a time after ECRS was historically released</a:t>
            </a:r>
            <a:r>
              <a:rPr lang="en-US" sz="1400" dirty="0">
                <a:solidFill>
                  <a:schemeClr val="tx2"/>
                </a:solidFill>
              </a:rPr>
              <a:t>.</a:t>
            </a:r>
            <a:r>
              <a:rPr lang="en-US" sz="1400" dirty="0">
                <a:solidFill>
                  <a:srgbClr val="FF0000"/>
                </a:solidFill>
              </a:rPr>
              <a:t>*</a:t>
            </a:r>
            <a:endParaRPr lang="en-US" sz="1400" dirty="0">
              <a:solidFill>
                <a:srgbClr val="FF0000"/>
              </a:solidFill>
              <a:effectLst/>
            </a:endParaRPr>
          </a:p>
        </p:txBody>
      </p:sp>
      <p:sp>
        <p:nvSpPr>
          <p:cNvPr id="11" name="TextBox 10">
            <a:extLst>
              <a:ext uri="{FF2B5EF4-FFF2-40B4-BE49-F238E27FC236}">
                <a16:creationId xmlns:a16="http://schemas.microsoft.com/office/drawing/2014/main" id="{E24687DF-36AA-6B33-193D-151FB3EB65F7}"/>
              </a:ext>
            </a:extLst>
          </p:cNvPr>
          <p:cNvSpPr txBox="1"/>
          <p:nvPr/>
        </p:nvSpPr>
        <p:spPr>
          <a:xfrm>
            <a:off x="2023330" y="6435187"/>
            <a:ext cx="6564857" cy="461665"/>
          </a:xfrm>
          <a:prstGeom prst="rect">
            <a:avLst/>
          </a:prstGeom>
          <a:noFill/>
        </p:spPr>
        <p:txBody>
          <a:bodyPr wrap="square" rtlCol="0">
            <a:spAutoFit/>
          </a:bodyPr>
          <a:lstStyle/>
          <a:p>
            <a:r>
              <a:rPr kumimoji="0" lang="en-US" sz="1400" b="0" i="0" u="none" strike="noStrike" kern="1200" cap="none" spc="0" normalizeH="0" baseline="0" noProof="0" dirty="0">
                <a:ln>
                  <a:noFill/>
                </a:ln>
                <a:solidFill>
                  <a:srgbClr val="FF0000"/>
                </a:solidFill>
                <a:effectLst/>
                <a:uLnTx/>
                <a:uFillTx/>
                <a:latin typeface="Arial"/>
                <a:ea typeface="+mn-ea"/>
                <a:cs typeface="+mn-cs"/>
              </a:rPr>
              <a:t>*</a:t>
            </a:r>
            <a:r>
              <a:rPr kumimoji="0" lang="en-US" sz="1000" b="0" i="0" u="none" strike="noStrike" kern="1200" cap="none" spc="0" normalizeH="0" baseline="0" noProof="0" dirty="0">
                <a:ln>
                  <a:noFill/>
                </a:ln>
                <a:solidFill>
                  <a:srgbClr val="5B6770"/>
                </a:solidFill>
                <a:effectLst/>
                <a:uLnTx/>
                <a:uFillTx/>
                <a:latin typeface="Arial"/>
                <a:ea typeface="+mn-ea"/>
                <a:cs typeface="+mn-cs"/>
              </a:rPr>
              <a:t>If ECRS was historically released multiple times on an Operating Day, the triggering time is compared to the earliest ECRS release of the day.</a:t>
            </a:r>
            <a:endParaRPr lang="en-US" dirty="0"/>
          </a:p>
        </p:txBody>
      </p:sp>
      <p:pic>
        <p:nvPicPr>
          <p:cNvPr id="12" name="Picture 11">
            <a:extLst>
              <a:ext uri="{FF2B5EF4-FFF2-40B4-BE49-F238E27FC236}">
                <a16:creationId xmlns:a16="http://schemas.microsoft.com/office/drawing/2014/main" id="{8936C369-5688-0BB6-1E99-98364910297E}"/>
              </a:ext>
            </a:extLst>
          </p:cNvPr>
          <p:cNvPicPr>
            <a:picLocks noChangeAspect="1"/>
          </p:cNvPicPr>
          <p:nvPr/>
        </p:nvPicPr>
        <p:blipFill>
          <a:blip r:embed="rId5"/>
          <a:stretch>
            <a:fillRect/>
          </a:stretch>
        </p:blipFill>
        <p:spPr>
          <a:xfrm>
            <a:off x="5184202" y="4951395"/>
            <a:ext cx="2359748" cy="1358227"/>
          </a:xfrm>
          <a:prstGeom prst="rect">
            <a:avLst/>
          </a:prstGeom>
        </p:spPr>
      </p:pic>
    </p:spTree>
    <p:extLst>
      <p:ext uri="{BB962C8B-B14F-4D97-AF65-F5344CB8AC3E}">
        <p14:creationId xmlns:p14="http://schemas.microsoft.com/office/powerpoint/2010/main" val="14271424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6C2F15B-7A9C-2BEE-A2AA-89832ED7AD2D}"/>
              </a:ext>
            </a:extLst>
          </p:cNvPr>
          <p:cNvSpPr>
            <a:spLocks noGrp="1"/>
          </p:cNvSpPr>
          <p:nvPr>
            <p:ph type="title"/>
          </p:nvPr>
        </p:nvSpPr>
        <p:spPr/>
        <p:txBody>
          <a:bodyPr/>
          <a:lstStyle/>
          <a:p>
            <a:r>
              <a:rPr lang="en-US" dirty="0"/>
              <a:t>Summary</a:t>
            </a:r>
          </a:p>
        </p:txBody>
      </p:sp>
      <p:sp>
        <p:nvSpPr>
          <p:cNvPr id="6" name="Content Placeholder 5">
            <a:extLst>
              <a:ext uri="{FF2B5EF4-FFF2-40B4-BE49-F238E27FC236}">
                <a16:creationId xmlns:a16="http://schemas.microsoft.com/office/drawing/2014/main" id="{BA48A2D7-8CD6-7781-EF3E-34A4B7CB7B48}"/>
              </a:ext>
            </a:extLst>
          </p:cNvPr>
          <p:cNvSpPr>
            <a:spLocks noGrp="1"/>
          </p:cNvSpPr>
          <p:nvPr>
            <p:ph idx="1"/>
          </p:nvPr>
        </p:nvSpPr>
        <p:spPr/>
        <p:txBody>
          <a:bodyPr/>
          <a:lstStyle/>
          <a:p>
            <a:r>
              <a:rPr lang="en-US" sz="1400" dirty="0"/>
              <a:t>ERCOT appreciates the discussion and feedback received thus far on NPRR1224.</a:t>
            </a:r>
          </a:p>
          <a:p>
            <a:endParaRPr lang="en-US" sz="1400" dirty="0"/>
          </a:p>
          <a:p>
            <a:r>
              <a:rPr lang="en-US" sz="1400" dirty="0"/>
              <a:t>As noted previously, ERCOT has proposed using a power balance violation (X) value of 30 MW and duration (Y) of ten consecutive minutes based on analysis. ERCOT is open to stakeholder comments regarding alternative values of power balance violation and duration.</a:t>
            </a:r>
          </a:p>
          <a:p>
            <a:endParaRPr lang="en-US" sz="1400" dirty="0"/>
          </a:p>
          <a:p>
            <a:r>
              <a:rPr lang="en-US" sz="1400" dirty="0"/>
              <a:t>Please direct any questions and feedback specific to this analysis to OperationsAnalysis@ercot.com.</a:t>
            </a:r>
          </a:p>
          <a:p>
            <a:endParaRPr lang="en-US" sz="1400" b="1" dirty="0"/>
          </a:p>
          <a:p>
            <a:endParaRPr lang="en-US" sz="1400" dirty="0"/>
          </a:p>
          <a:p>
            <a:endParaRPr lang="en-US" sz="1400" dirty="0"/>
          </a:p>
          <a:p>
            <a:endParaRPr lang="en-US" sz="1400" dirty="0"/>
          </a:p>
          <a:p>
            <a:endParaRPr lang="en-US" sz="1400" dirty="0"/>
          </a:p>
          <a:p>
            <a:endParaRPr lang="en-US" sz="1400" dirty="0"/>
          </a:p>
          <a:p>
            <a:endParaRPr lang="en-US" sz="1400" dirty="0"/>
          </a:p>
          <a:p>
            <a:endParaRPr lang="en-US" sz="1400" dirty="0"/>
          </a:p>
          <a:p>
            <a:endParaRPr lang="en-US" sz="1400" dirty="0"/>
          </a:p>
          <a:p>
            <a:endParaRPr lang="en-US" sz="1400" dirty="0"/>
          </a:p>
          <a:p>
            <a:endParaRPr lang="en-US" sz="1400" dirty="0"/>
          </a:p>
          <a:p>
            <a:pPr marL="0" indent="0">
              <a:buNone/>
            </a:pPr>
            <a:endParaRPr lang="en-US" sz="1400" dirty="0"/>
          </a:p>
          <a:p>
            <a:pPr marL="0" indent="0">
              <a:buNone/>
            </a:pPr>
            <a:endParaRPr lang="en-US" sz="1400" dirty="0"/>
          </a:p>
          <a:p>
            <a:pPr marL="0" indent="0">
              <a:buNone/>
            </a:pPr>
            <a:endParaRPr lang="en-US" sz="1400" dirty="0"/>
          </a:p>
          <a:p>
            <a:pPr marL="0" indent="0">
              <a:buNone/>
            </a:pPr>
            <a:endParaRPr lang="en-US" sz="1400" dirty="0"/>
          </a:p>
          <a:p>
            <a:pPr marL="0" indent="0">
              <a:buNone/>
            </a:pPr>
            <a:endParaRPr lang="en-US" sz="1000" dirty="0"/>
          </a:p>
        </p:txBody>
      </p:sp>
      <p:sp>
        <p:nvSpPr>
          <p:cNvPr id="4" name="Slide Number Placeholder 3">
            <a:extLst>
              <a:ext uri="{FF2B5EF4-FFF2-40B4-BE49-F238E27FC236}">
                <a16:creationId xmlns:a16="http://schemas.microsoft.com/office/drawing/2014/main" id="{D8A7A67B-1655-5EFB-E2AA-D4383620E754}"/>
              </a:ext>
            </a:extLst>
          </p:cNvPr>
          <p:cNvSpPr>
            <a:spLocks noGrp="1"/>
          </p:cNvSpPr>
          <p:nvPr>
            <p:ph type="sldNum" sz="quarter" idx="4"/>
          </p:nvPr>
        </p:nvSpPr>
        <p:spPr/>
        <p:txBody>
          <a:bodyPr/>
          <a:lstStyle/>
          <a:p>
            <a:fld id="{1D93BD3E-1E9A-4970-A6F7-E7AC52762E0C}" type="slidenum">
              <a:rPr lang="en-US" smtClean="0"/>
              <a:pPr/>
              <a:t>6</a:t>
            </a:fld>
            <a:endParaRPr lang="en-US"/>
          </a:p>
        </p:txBody>
      </p:sp>
    </p:spTree>
    <p:extLst>
      <p:ext uri="{BB962C8B-B14F-4D97-AF65-F5344CB8AC3E}">
        <p14:creationId xmlns:p14="http://schemas.microsoft.com/office/powerpoint/2010/main" val="1225342894"/>
      </p:ext>
    </p:extLst>
  </p:cSld>
  <p:clrMapOvr>
    <a:masterClrMapping/>
  </p:clrMapOvr>
</p:sld>
</file>

<file path=ppt/theme/theme1.xml><?xml version="1.0" encoding="utf-8"?>
<a:theme xmlns:a="http://schemas.openxmlformats.org/drawingml/2006/main" name="Cover Slide">
  <a:themeElements>
    <a:clrScheme name="ERCOT Brand Colors">
      <a:dk1>
        <a:srgbClr val="2D3338"/>
      </a:dk1>
      <a:lt1>
        <a:srgbClr val="FFFFFF"/>
      </a:lt1>
      <a:dk2>
        <a:srgbClr val="5B6770"/>
      </a:dk2>
      <a:lt2>
        <a:srgbClr val="E6EBF0"/>
      </a:lt2>
      <a:accent1>
        <a:srgbClr val="00AEC7"/>
      </a:accent1>
      <a:accent2>
        <a:srgbClr val="7C858C"/>
      </a:accent2>
      <a:accent3>
        <a:srgbClr val="26D07C"/>
      </a:accent3>
      <a:accent4>
        <a:srgbClr val="003865"/>
      </a:accent4>
      <a:accent5>
        <a:srgbClr val="685BC7"/>
      </a:accent5>
      <a:accent6>
        <a:srgbClr val="1F8B9D"/>
      </a:accent6>
      <a:hlink>
        <a:srgbClr val="0063B4"/>
      </a:hlink>
      <a:folHlink>
        <a:srgbClr val="800080"/>
      </a:folHlink>
    </a:clrScheme>
    <a:fontScheme name="H1-Aqu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3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Horizontal Theme">
  <a:themeElements>
    <a:clrScheme name="ERCOT Brand Colors">
      <a:dk1>
        <a:srgbClr val="2D3338"/>
      </a:dk1>
      <a:lt1>
        <a:srgbClr val="FFFFFF"/>
      </a:lt1>
      <a:dk2>
        <a:srgbClr val="5B6770"/>
      </a:dk2>
      <a:lt2>
        <a:srgbClr val="E6EBF0"/>
      </a:lt2>
      <a:accent1>
        <a:srgbClr val="00AEC7"/>
      </a:accent1>
      <a:accent2>
        <a:srgbClr val="7C858C"/>
      </a:accent2>
      <a:accent3>
        <a:srgbClr val="26D07C"/>
      </a:accent3>
      <a:accent4>
        <a:srgbClr val="003865"/>
      </a:accent4>
      <a:accent5>
        <a:srgbClr val="685BC7"/>
      </a:accent5>
      <a:accent6>
        <a:srgbClr val="1F8B9D"/>
      </a:accent6>
      <a:hlink>
        <a:srgbClr val="0063B4"/>
      </a:hlink>
      <a:folHlink>
        <a:srgbClr val="800080"/>
      </a:folHlink>
    </a:clrScheme>
    <a:fontScheme name="H1-Gray">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E6EBF0"/>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6.xml><?xml version="1.0" encoding="utf-8"?>
<a:theme xmlns:a="http://schemas.openxmlformats.org/drawingml/2006/main" name="Vertical Theme">
  <a:themeElements>
    <a:clrScheme name="ERCOT Brand Colors">
      <a:dk1>
        <a:srgbClr val="2D3338"/>
      </a:dk1>
      <a:lt1>
        <a:srgbClr val="FFFFFF"/>
      </a:lt1>
      <a:dk2>
        <a:srgbClr val="5B6770"/>
      </a:dk2>
      <a:lt2>
        <a:srgbClr val="E6EBF0"/>
      </a:lt2>
      <a:accent1>
        <a:srgbClr val="00AEC7"/>
      </a:accent1>
      <a:accent2>
        <a:srgbClr val="7C858C"/>
      </a:accent2>
      <a:accent3>
        <a:srgbClr val="26D07C"/>
      </a:accent3>
      <a:accent4>
        <a:srgbClr val="003865"/>
      </a:accent4>
      <a:accent5>
        <a:srgbClr val="685BC7"/>
      </a:accent5>
      <a:accent6>
        <a:srgbClr val="1F8B9D"/>
      </a:accent6>
      <a:hlink>
        <a:srgbClr val="0063B4"/>
      </a:hlink>
      <a:folHlink>
        <a:srgbClr val="800080"/>
      </a:folHlink>
    </a:clrScheme>
    <a:fontScheme name="H1-Aqu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Year xmlns="8d5ee879-813f-4fb9-b7c2-a59846c21aeb" xsi:nil="true"/>
    <Audience xmlns="8d5ee879-813f-4fb9-b7c2-a59846c21aeb">Public</Audienc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D0999AAC16EAB41985F08B9B30BD6F8" ma:contentTypeVersion="4" ma:contentTypeDescription="Create a new document." ma:contentTypeScope="" ma:versionID="e17db7c92bbe4a954239b0aad63199c1">
  <xsd:schema xmlns:xsd="http://www.w3.org/2001/XMLSchema" xmlns:xs="http://www.w3.org/2001/XMLSchema" xmlns:p="http://schemas.microsoft.com/office/2006/metadata/properties" xmlns:ns2="8d5ee879-813f-4fb9-b7c2-a59846c21aeb" targetNamespace="http://schemas.microsoft.com/office/2006/metadata/properties" ma:root="true" ma:fieldsID="dbeeea33673683b355d19f3b50507d1a" ns2:_="">
    <xsd:import namespace="8d5ee879-813f-4fb9-b7c2-a59846c21aeb"/>
    <xsd:element name="properties">
      <xsd:complexType>
        <xsd:sequence>
          <xsd:element name="documentManagement">
            <xsd:complexType>
              <xsd:all>
                <xsd:element ref="ns2:Audience" minOccurs="0"/>
                <xsd:element ref="ns2:Year" minOccurs="0"/>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d5ee879-813f-4fb9-b7c2-a59846c21aeb" elementFormDefault="qualified">
    <xsd:import namespace="http://schemas.microsoft.com/office/2006/documentManagement/types"/>
    <xsd:import namespace="http://schemas.microsoft.com/office/infopath/2007/PartnerControls"/>
    <xsd:element name="Audience" ma:index="8" nillable="true" ma:displayName="Audience" ma:format="Dropdown" ma:internalName="Audience">
      <xsd:simpleType>
        <xsd:restriction base="dms:Choice">
          <xsd:enumeration value="Internal "/>
          <xsd:enumeration value="Confidential"/>
          <xsd:enumeration value="Public"/>
        </xsd:restriction>
      </xsd:simpleType>
    </xsd:element>
    <xsd:element name="Year" ma:index="9" nillable="true" ma:displayName="Year" ma:format="Dropdown" ma:internalName="Year">
      <xsd:simpleType>
        <xsd:restriction base="dms:Choice">
          <xsd:enumeration value="2022"/>
          <xsd:enumeration value="2023"/>
          <xsd:enumeration value="2024"/>
          <xsd:enumeration value="2025"/>
        </xsd:restriction>
      </xsd:simpleType>
    </xsd:element>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A526C54-2038-4DDB-9077-84C80FF069E0}">
  <ds:schemaRefs>
    <ds:schemaRef ds:uri="8d5ee879-813f-4fb9-b7c2-a59846c21aeb"/>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9F18ABE5-2C97-4413-ACB0-B3080BAFCAD6}">
  <ds:schemaRefs>
    <ds:schemaRef ds:uri="http://schemas.microsoft.com/sharepoint/v3/contenttype/forms"/>
  </ds:schemaRefs>
</ds:datastoreItem>
</file>

<file path=customXml/itemProps3.xml><?xml version="1.0" encoding="utf-8"?>
<ds:datastoreItem xmlns:ds="http://schemas.openxmlformats.org/officeDocument/2006/customXml" ds:itemID="{1E044B04-F5D7-4282-8F92-DC4BBABB8935}">
  <ds:schemaRefs>
    <ds:schemaRef ds:uri="8d5ee879-813f-4fb9-b7c2-a59846c21aeb"/>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
  <TotalTime>21549</TotalTime>
  <Words>846</Words>
  <Application>Microsoft Office PowerPoint</Application>
  <PresentationFormat>On-screen Show (4:3)</PresentationFormat>
  <Paragraphs>76</Paragraphs>
  <Slides>6</Slides>
  <Notes>4</Notes>
  <HiddenSlides>0</HiddenSlides>
  <MMClips>0</MMClips>
  <ScaleCrop>false</ScaleCrop>
  <HeadingPairs>
    <vt:vector size="8" baseType="variant">
      <vt:variant>
        <vt:lpstr>Fonts Used</vt:lpstr>
      </vt:variant>
      <vt:variant>
        <vt:i4>4</vt:i4>
      </vt:variant>
      <vt:variant>
        <vt:lpstr>Theme</vt:lpstr>
      </vt:variant>
      <vt:variant>
        <vt:i4>6</vt:i4>
      </vt:variant>
      <vt:variant>
        <vt:lpstr>Embedded OLE Servers</vt:lpstr>
      </vt:variant>
      <vt:variant>
        <vt:i4>1</vt:i4>
      </vt:variant>
      <vt:variant>
        <vt:lpstr>Slide Titles</vt:lpstr>
      </vt:variant>
      <vt:variant>
        <vt:i4>6</vt:i4>
      </vt:variant>
    </vt:vector>
  </HeadingPairs>
  <TitlesOfParts>
    <vt:vector size="17" baseType="lpstr">
      <vt:lpstr>Arial</vt:lpstr>
      <vt:lpstr>Calibri</vt:lpstr>
      <vt:lpstr>Courier New</vt:lpstr>
      <vt:lpstr>Wingdings</vt:lpstr>
      <vt:lpstr>Cover Slide</vt:lpstr>
      <vt:lpstr>1_Office Theme</vt:lpstr>
      <vt:lpstr>2_Custom Design</vt:lpstr>
      <vt:lpstr>3_Custom Design</vt:lpstr>
      <vt:lpstr>Horizontal Theme</vt:lpstr>
      <vt:lpstr>Vertical Theme</vt:lpstr>
      <vt:lpstr>Worksheet</vt:lpstr>
      <vt:lpstr>PowerPoint Presentation</vt:lpstr>
      <vt:lpstr>Introduction</vt:lpstr>
      <vt:lpstr>Analysis Methodology</vt:lpstr>
      <vt:lpstr>Summary of Results</vt:lpstr>
      <vt:lpstr>Summary of Results Same Day as Historical Deeper Dive</vt:lpstr>
      <vt:lpstr>Summary</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Clifton, Suzy</cp:lastModifiedBy>
  <cp:revision>314</cp:revision>
  <cp:lastPrinted>2017-10-10T21:31:05Z</cp:lastPrinted>
  <dcterms:created xsi:type="dcterms:W3CDTF">2016-01-21T15:20:31Z</dcterms:created>
  <dcterms:modified xsi:type="dcterms:W3CDTF">2024-05-02T20:54:48Z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0x0101006D0999AAC16EAB41985F08B9B30BD6F8</vt:lpwstr>
  </property>
  <property fmtid="{D5CDD505-2E9C-101B-9397-08002B2CF9AE}" pid="3" name="MSIP_Label_7084cbda-52b8-46fb-a7b7-cb5bd465ed85_Enabled">
    <vt:lpwstr>true</vt:lpwstr>
  </property>
  <property fmtid="{D5CDD505-2E9C-101B-9397-08002B2CF9AE}" pid="4" name="MSIP_Label_7084cbda-52b8-46fb-a7b7-cb5bd465ed85_SetDate">
    <vt:lpwstr>2023-04-04T20:11:24Z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2ffd7455-2a10-4c42-ab9a-33fe7556bcb5</vt:lpwstr>
  </property>
  <property fmtid="{D5CDD505-2E9C-101B-9397-08002B2CF9AE}" pid="9" name="MSIP_Label_7084cbda-52b8-46fb-a7b7-cb5bd465ed85_ContentBits">
    <vt:lpwstr>0</vt:lpwstr>
  </property>
</Properties>
</file>